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1"/>
  </p:notesMasterIdLst>
  <p:sldIdLst>
    <p:sldId id="265" r:id="rId4"/>
    <p:sldId id="256" r:id="rId5"/>
    <p:sldId id="269" r:id="rId6"/>
    <p:sldId id="298" r:id="rId7"/>
    <p:sldId id="290" r:id="rId8"/>
    <p:sldId id="289" r:id="rId9"/>
    <p:sldId id="293" r:id="rId10"/>
    <p:sldId id="292" r:id="rId11"/>
    <p:sldId id="295" r:id="rId12"/>
    <p:sldId id="299" r:id="rId13"/>
    <p:sldId id="296" r:id="rId14"/>
    <p:sldId id="260" r:id="rId15"/>
    <p:sldId id="281" r:id="rId16"/>
    <p:sldId id="286" r:id="rId17"/>
    <p:sldId id="278" r:id="rId18"/>
    <p:sldId id="302" r:id="rId19"/>
    <p:sldId id="301" r:id="rId20"/>
    <p:sldId id="288" r:id="rId21"/>
    <p:sldId id="297" r:id="rId22"/>
    <p:sldId id="257" r:id="rId23"/>
    <p:sldId id="294" r:id="rId24"/>
    <p:sldId id="268" r:id="rId25"/>
    <p:sldId id="285" r:id="rId26"/>
    <p:sldId id="270" r:id="rId27"/>
    <p:sldId id="300" r:id="rId28"/>
    <p:sldId id="271" r:id="rId29"/>
    <p:sldId id="26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7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5CF38E-E59A-419A-96DA-86ADE3C49292}" type="doc">
      <dgm:prSet loTypeId="urn:microsoft.com/office/officeart/2018/2/layout/IconVerticalSolidList" loCatId="icon" qsTypeId="urn:microsoft.com/office/officeart/2005/8/quickstyle/simple4" qsCatId="simple" csTypeId="urn:microsoft.com/office/officeart/2018/5/colors/Iconchunking_neutralbg_accent5_2" csCatId="accent5" phldr="1"/>
      <dgm:spPr/>
      <dgm:t>
        <a:bodyPr/>
        <a:lstStyle/>
        <a:p>
          <a:endParaRPr lang="en-US"/>
        </a:p>
      </dgm:t>
    </dgm:pt>
    <dgm:pt modelId="{44DCE0FF-9F7C-44E5-91DA-7B43AF69AD4A}">
      <dgm:prSet/>
      <dgm:spPr/>
      <dgm:t>
        <a:bodyPr/>
        <a:lstStyle/>
        <a:p>
          <a:pPr>
            <a:lnSpc>
              <a:spcPct val="100000"/>
            </a:lnSpc>
          </a:pPr>
          <a:r>
            <a:rPr lang="en-US" dirty="0"/>
            <a:t>Have you made some eBay sales this past month?</a:t>
          </a:r>
        </a:p>
      </dgm:t>
    </dgm:pt>
    <dgm:pt modelId="{E742F8D9-B4E4-4951-A884-C4587A481623}" type="parTrans" cxnId="{7C177F9B-A963-4742-961A-E623BE7BFA8F}">
      <dgm:prSet/>
      <dgm:spPr/>
      <dgm:t>
        <a:bodyPr/>
        <a:lstStyle/>
        <a:p>
          <a:endParaRPr lang="en-US"/>
        </a:p>
      </dgm:t>
    </dgm:pt>
    <dgm:pt modelId="{0DC7E9FA-856B-418A-B644-E8BB0AAD44E8}" type="sibTrans" cxnId="{7C177F9B-A963-4742-961A-E623BE7BFA8F}">
      <dgm:prSet/>
      <dgm:spPr/>
      <dgm:t>
        <a:bodyPr/>
        <a:lstStyle/>
        <a:p>
          <a:endParaRPr lang="en-US"/>
        </a:p>
      </dgm:t>
    </dgm:pt>
    <dgm:pt modelId="{5E7F37DA-64D2-44FB-9247-07CCCEDE1342}">
      <dgm:prSet/>
      <dgm:spPr/>
      <dgm:t>
        <a:bodyPr/>
        <a:lstStyle/>
        <a:p>
          <a:pPr>
            <a:lnSpc>
              <a:spcPct val="100000"/>
            </a:lnSpc>
          </a:pPr>
          <a:r>
            <a:rPr lang="en-US" dirty="0"/>
            <a:t>Getting ready to go from</a:t>
          </a:r>
        </a:p>
        <a:p>
          <a:pPr>
            <a:lnSpc>
              <a:spcPct val="100000"/>
            </a:lnSpc>
          </a:pPr>
          <a:r>
            <a:rPr lang="en-US" dirty="0"/>
            <a:t> Hobby to Business</a:t>
          </a:r>
        </a:p>
      </dgm:t>
    </dgm:pt>
    <dgm:pt modelId="{FA2D168B-2535-4F0A-802E-091DD94CB188}" type="parTrans" cxnId="{93C388C5-D0AA-4B49-BDD0-CCB16B0E83DA}">
      <dgm:prSet/>
      <dgm:spPr/>
      <dgm:t>
        <a:bodyPr/>
        <a:lstStyle/>
        <a:p>
          <a:endParaRPr lang="en-US"/>
        </a:p>
      </dgm:t>
    </dgm:pt>
    <dgm:pt modelId="{90D47F47-9D6E-4648-826B-5C5AEBD82314}" type="sibTrans" cxnId="{93C388C5-D0AA-4B49-BDD0-CCB16B0E83DA}">
      <dgm:prSet/>
      <dgm:spPr/>
      <dgm:t>
        <a:bodyPr/>
        <a:lstStyle/>
        <a:p>
          <a:endParaRPr lang="en-US"/>
        </a:p>
      </dgm:t>
    </dgm:pt>
    <dgm:pt modelId="{9F908B59-E987-47B6-B7AC-0EBD16E187A5}">
      <dgm:prSet/>
      <dgm:spPr/>
      <dgm:t>
        <a:bodyPr/>
        <a:lstStyle/>
        <a:p>
          <a:pPr>
            <a:lnSpc>
              <a:spcPct val="100000"/>
            </a:lnSpc>
          </a:pPr>
          <a:r>
            <a:rPr lang="en-US" dirty="0"/>
            <a:t>Business– Designed for profit</a:t>
          </a:r>
        </a:p>
      </dgm:t>
    </dgm:pt>
    <dgm:pt modelId="{A8EF53BF-04A2-4B32-895E-206EF49BAAF3}" type="parTrans" cxnId="{2E83F40A-CFEF-4796-8F30-8356ABB1F10F}">
      <dgm:prSet/>
      <dgm:spPr/>
      <dgm:t>
        <a:bodyPr/>
        <a:lstStyle/>
        <a:p>
          <a:endParaRPr lang="en-US"/>
        </a:p>
      </dgm:t>
    </dgm:pt>
    <dgm:pt modelId="{B2356317-FAF8-46BC-9AD2-4A68E96722E7}" type="sibTrans" cxnId="{2E83F40A-CFEF-4796-8F30-8356ABB1F10F}">
      <dgm:prSet/>
      <dgm:spPr/>
      <dgm:t>
        <a:bodyPr/>
        <a:lstStyle/>
        <a:p>
          <a:endParaRPr lang="en-US"/>
        </a:p>
      </dgm:t>
    </dgm:pt>
    <dgm:pt modelId="{A8710F26-4D4D-40D7-BD46-5F9081D86DD1}">
      <dgm:prSet/>
      <dgm:spPr/>
      <dgm:t>
        <a:bodyPr/>
        <a:lstStyle/>
        <a:p>
          <a:pPr>
            <a:lnSpc>
              <a:spcPct val="100000"/>
            </a:lnSpc>
          </a:pPr>
          <a:r>
            <a:rPr lang="en-US" dirty="0"/>
            <a:t>Online Garage Sales  </a:t>
          </a:r>
        </a:p>
        <a:p>
          <a:pPr>
            <a:lnSpc>
              <a:spcPct val="100000"/>
            </a:lnSpc>
          </a:pPr>
          <a:r>
            <a:rPr lang="en-US" dirty="0"/>
            <a:t>Selling personal goods</a:t>
          </a:r>
        </a:p>
      </dgm:t>
    </dgm:pt>
    <dgm:pt modelId="{EF31C7C3-53A7-4C13-9647-4089E7B1A1E5}" type="parTrans" cxnId="{828AD3B5-9047-49AF-8121-F0AE520A1740}">
      <dgm:prSet/>
      <dgm:spPr/>
      <dgm:t>
        <a:bodyPr/>
        <a:lstStyle/>
        <a:p>
          <a:endParaRPr lang="en-US"/>
        </a:p>
      </dgm:t>
    </dgm:pt>
    <dgm:pt modelId="{F8A956A1-B65E-4D5B-B2DB-CDA974C0D72A}" type="sibTrans" cxnId="{828AD3B5-9047-49AF-8121-F0AE520A1740}">
      <dgm:prSet/>
      <dgm:spPr/>
      <dgm:t>
        <a:bodyPr/>
        <a:lstStyle/>
        <a:p>
          <a:endParaRPr lang="en-US"/>
        </a:p>
      </dgm:t>
    </dgm:pt>
    <dgm:pt modelId="{F2C56577-0770-4854-B3AE-8465044EE023}" type="pres">
      <dgm:prSet presAssocID="{1A5CF38E-E59A-419A-96DA-86ADE3C49292}" presName="root" presStyleCnt="0">
        <dgm:presLayoutVars>
          <dgm:dir/>
          <dgm:resizeHandles val="exact"/>
        </dgm:presLayoutVars>
      </dgm:prSet>
      <dgm:spPr/>
      <dgm:t>
        <a:bodyPr/>
        <a:lstStyle/>
        <a:p>
          <a:endParaRPr lang="en-US"/>
        </a:p>
      </dgm:t>
    </dgm:pt>
    <dgm:pt modelId="{3198F5B1-8FAB-44DA-863F-8CC2250521C6}" type="pres">
      <dgm:prSet presAssocID="{44DCE0FF-9F7C-44E5-91DA-7B43AF69AD4A}" presName="compNode" presStyleCnt="0"/>
      <dgm:spPr/>
    </dgm:pt>
    <dgm:pt modelId="{A80CAF41-C465-41CC-B35D-A19EF54AED1B}" type="pres">
      <dgm:prSet presAssocID="{44DCE0FF-9F7C-44E5-91DA-7B43AF69AD4A}" presName="bgRect" presStyleLbl="bgShp" presStyleIdx="0" presStyleCnt="4"/>
      <dgm:spPr/>
    </dgm:pt>
    <dgm:pt modelId="{022DA225-2BE6-4E68-A4FE-34FBDE5054BD}" type="pres">
      <dgm:prSet presAssocID="{44DCE0FF-9F7C-44E5-91DA-7B43AF69AD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dgm:spPr>
      <dgm:extLst>
        <a:ext uri="{E40237B7-FDA0-4F09-8148-C483321AD2D9}">
          <dgm14:cNvPr xmlns:dgm14="http://schemas.microsoft.com/office/drawing/2010/diagram" id="0" name="" descr="Money"/>
        </a:ext>
      </dgm:extLst>
    </dgm:pt>
    <dgm:pt modelId="{60765481-C744-45E9-87ED-3DCFA7357FEB}" type="pres">
      <dgm:prSet presAssocID="{44DCE0FF-9F7C-44E5-91DA-7B43AF69AD4A}" presName="spaceRect" presStyleCnt="0"/>
      <dgm:spPr/>
    </dgm:pt>
    <dgm:pt modelId="{88AF4CE6-2C6E-41AE-A82A-182DDF4BEB48}" type="pres">
      <dgm:prSet presAssocID="{44DCE0FF-9F7C-44E5-91DA-7B43AF69AD4A}" presName="parTx" presStyleLbl="revTx" presStyleIdx="0" presStyleCnt="4">
        <dgm:presLayoutVars>
          <dgm:chMax val="0"/>
          <dgm:chPref val="0"/>
        </dgm:presLayoutVars>
      </dgm:prSet>
      <dgm:spPr/>
      <dgm:t>
        <a:bodyPr/>
        <a:lstStyle/>
        <a:p>
          <a:endParaRPr lang="en-US"/>
        </a:p>
      </dgm:t>
    </dgm:pt>
    <dgm:pt modelId="{9E1F4A7A-E231-4BB4-9EA6-0F8E596A709C}" type="pres">
      <dgm:prSet presAssocID="{0DC7E9FA-856B-418A-B644-E8BB0AAD44E8}" presName="sibTrans" presStyleCnt="0"/>
      <dgm:spPr/>
    </dgm:pt>
    <dgm:pt modelId="{7CE71D15-B7FD-4046-A0B5-D793461B29F3}" type="pres">
      <dgm:prSet presAssocID="{A8710F26-4D4D-40D7-BD46-5F9081D86DD1}" presName="compNode" presStyleCnt="0"/>
      <dgm:spPr/>
    </dgm:pt>
    <dgm:pt modelId="{372788EA-42D9-4B39-A6BB-6B3D1CBA2E66}" type="pres">
      <dgm:prSet presAssocID="{A8710F26-4D4D-40D7-BD46-5F9081D86DD1}" presName="bgRect" presStyleLbl="bgShp" presStyleIdx="1" presStyleCnt="4"/>
      <dgm:spPr/>
    </dgm:pt>
    <dgm:pt modelId="{7CDA7B14-C0BE-458A-B767-6FE2EF848537}" type="pres">
      <dgm:prSet presAssocID="{A8710F26-4D4D-40D7-BD46-5F9081D86D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Barn"/>
        </a:ext>
      </dgm:extLst>
    </dgm:pt>
    <dgm:pt modelId="{DD3C1299-0E13-40E1-8557-54D19FC82518}" type="pres">
      <dgm:prSet presAssocID="{A8710F26-4D4D-40D7-BD46-5F9081D86DD1}" presName="spaceRect" presStyleCnt="0"/>
      <dgm:spPr/>
    </dgm:pt>
    <dgm:pt modelId="{74C13C09-9877-4193-8A6D-3B72007CC52D}" type="pres">
      <dgm:prSet presAssocID="{A8710F26-4D4D-40D7-BD46-5F9081D86DD1}" presName="parTx" presStyleLbl="revTx" presStyleIdx="1" presStyleCnt="4">
        <dgm:presLayoutVars>
          <dgm:chMax val="0"/>
          <dgm:chPref val="0"/>
        </dgm:presLayoutVars>
      </dgm:prSet>
      <dgm:spPr/>
      <dgm:t>
        <a:bodyPr/>
        <a:lstStyle/>
        <a:p>
          <a:endParaRPr lang="en-US"/>
        </a:p>
      </dgm:t>
    </dgm:pt>
    <dgm:pt modelId="{66DDB61B-C07A-414B-A93D-9F8E23CAAB08}" type="pres">
      <dgm:prSet presAssocID="{F8A956A1-B65E-4D5B-B2DB-CDA974C0D72A}" presName="sibTrans" presStyleCnt="0"/>
      <dgm:spPr/>
    </dgm:pt>
    <dgm:pt modelId="{31ED0878-9803-4E16-9325-DDEBB4A3F4A9}" type="pres">
      <dgm:prSet presAssocID="{5E7F37DA-64D2-44FB-9247-07CCCEDE1342}" presName="compNode" presStyleCnt="0"/>
      <dgm:spPr/>
    </dgm:pt>
    <dgm:pt modelId="{22B0CA07-8E7E-43F9-92F5-9595C3B400DE}" type="pres">
      <dgm:prSet presAssocID="{5E7F37DA-64D2-44FB-9247-07CCCEDE1342}" presName="bgRect" presStyleLbl="bgShp" presStyleIdx="2" presStyleCnt="4"/>
      <dgm:spPr/>
    </dgm:pt>
    <dgm:pt modelId="{1E2CC4EB-E75C-4482-9F56-90D3B7E14CC7}" type="pres">
      <dgm:prSet presAssocID="{5E7F37DA-64D2-44FB-9247-07CCCEDE13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miling Face with No Fill"/>
        </a:ext>
      </dgm:extLst>
    </dgm:pt>
    <dgm:pt modelId="{DBF57054-F4C5-4B8E-86CB-9EF4B39E642C}" type="pres">
      <dgm:prSet presAssocID="{5E7F37DA-64D2-44FB-9247-07CCCEDE1342}" presName="spaceRect" presStyleCnt="0"/>
      <dgm:spPr/>
    </dgm:pt>
    <dgm:pt modelId="{AD2BD442-1F2D-4D8E-A877-0C5DE24CC318}" type="pres">
      <dgm:prSet presAssocID="{5E7F37DA-64D2-44FB-9247-07CCCEDE1342}" presName="parTx" presStyleLbl="revTx" presStyleIdx="2" presStyleCnt="4">
        <dgm:presLayoutVars>
          <dgm:chMax val="0"/>
          <dgm:chPref val="0"/>
        </dgm:presLayoutVars>
      </dgm:prSet>
      <dgm:spPr/>
      <dgm:t>
        <a:bodyPr/>
        <a:lstStyle/>
        <a:p>
          <a:endParaRPr lang="en-US"/>
        </a:p>
      </dgm:t>
    </dgm:pt>
    <dgm:pt modelId="{0A41FA6C-6EBC-4DB3-B1E1-3E3F35C93F75}" type="pres">
      <dgm:prSet presAssocID="{90D47F47-9D6E-4648-826B-5C5AEBD82314}" presName="sibTrans" presStyleCnt="0"/>
      <dgm:spPr/>
    </dgm:pt>
    <dgm:pt modelId="{1E3870D1-786C-49FA-9DC8-2A01904BB4BB}" type="pres">
      <dgm:prSet presAssocID="{9F908B59-E987-47B6-B7AC-0EBD16E187A5}" presName="compNode" presStyleCnt="0"/>
      <dgm:spPr/>
    </dgm:pt>
    <dgm:pt modelId="{76098A7E-F6EC-4569-A932-2B7DD67AA46B}" type="pres">
      <dgm:prSet presAssocID="{9F908B59-E987-47B6-B7AC-0EBD16E187A5}" presName="bgRect" presStyleLbl="bgShp" presStyleIdx="3" presStyleCnt="4"/>
      <dgm:spPr/>
    </dgm:pt>
    <dgm:pt modelId="{CDE4F659-BD36-4861-9A69-23058DDC96CA}" type="pres">
      <dgm:prSet presAssocID="{9F908B59-E987-47B6-B7AC-0EBD16E187A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Piggy Bank"/>
        </a:ext>
      </dgm:extLst>
    </dgm:pt>
    <dgm:pt modelId="{E8CFD35C-DF9D-40C2-AD83-632A29529BDA}" type="pres">
      <dgm:prSet presAssocID="{9F908B59-E987-47B6-B7AC-0EBD16E187A5}" presName="spaceRect" presStyleCnt="0"/>
      <dgm:spPr/>
    </dgm:pt>
    <dgm:pt modelId="{7DDFFFBE-67F6-49D7-9F68-7E8227168110}" type="pres">
      <dgm:prSet presAssocID="{9F908B59-E987-47B6-B7AC-0EBD16E187A5}" presName="parTx" presStyleLbl="revTx" presStyleIdx="3" presStyleCnt="4">
        <dgm:presLayoutVars>
          <dgm:chMax val="0"/>
          <dgm:chPref val="0"/>
        </dgm:presLayoutVars>
      </dgm:prSet>
      <dgm:spPr/>
      <dgm:t>
        <a:bodyPr/>
        <a:lstStyle/>
        <a:p>
          <a:endParaRPr lang="en-US"/>
        </a:p>
      </dgm:t>
    </dgm:pt>
  </dgm:ptLst>
  <dgm:cxnLst>
    <dgm:cxn modelId="{11056A1C-161A-4F3A-ACA9-B454352AE431}" type="presOf" srcId="{44DCE0FF-9F7C-44E5-91DA-7B43AF69AD4A}" destId="{88AF4CE6-2C6E-41AE-A82A-182DDF4BEB48}" srcOrd="0" destOrd="0" presId="urn:microsoft.com/office/officeart/2018/2/layout/IconVerticalSolidList"/>
    <dgm:cxn modelId="{828AD3B5-9047-49AF-8121-F0AE520A1740}" srcId="{1A5CF38E-E59A-419A-96DA-86ADE3C49292}" destId="{A8710F26-4D4D-40D7-BD46-5F9081D86DD1}" srcOrd="1" destOrd="0" parTransId="{EF31C7C3-53A7-4C13-9647-4089E7B1A1E5}" sibTransId="{F8A956A1-B65E-4D5B-B2DB-CDA974C0D72A}"/>
    <dgm:cxn modelId="{93C388C5-D0AA-4B49-BDD0-CCB16B0E83DA}" srcId="{1A5CF38E-E59A-419A-96DA-86ADE3C49292}" destId="{5E7F37DA-64D2-44FB-9247-07CCCEDE1342}" srcOrd="2" destOrd="0" parTransId="{FA2D168B-2535-4F0A-802E-091DD94CB188}" sibTransId="{90D47F47-9D6E-4648-826B-5C5AEBD82314}"/>
    <dgm:cxn modelId="{EC072604-EC92-42A8-9B3A-38EB6AEFDC07}" type="presOf" srcId="{9F908B59-E987-47B6-B7AC-0EBD16E187A5}" destId="{7DDFFFBE-67F6-49D7-9F68-7E8227168110}" srcOrd="0" destOrd="0" presId="urn:microsoft.com/office/officeart/2018/2/layout/IconVerticalSolidList"/>
    <dgm:cxn modelId="{2649F1C6-6B43-4774-9D0A-1DDBE1F8F877}" type="presOf" srcId="{5E7F37DA-64D2-44FB-9247-07CCCEDE1342}" destId="{AD2BD442-1F2D-4D8E-A877-0C5DE24CC318}" srcOrd="0" destOrd="0" presId="urn:microsoft.com/office/officeart/2018/2/layout/IconVerticalSolidList"/>
    <dgm:cxn modelId="{FCCACEAF-95BB-4AD7-AA0D-6AB752CB75F4}" type="presOf" srcId="{1A5CF38E-E59A-419A-96DA-86ADE3C49292}" destId="{F2C56577-0770-4854-B3AE-8465044EE023}" srcOrd="0" destOrd="0" presId="urn:microsoft.com/office/officeart/2018/2/layout/IconVerticalSolidList"/>
    <dgm:cxn modelId="{2E83F40A-CFEF-4796-8F30-8356ABB1F10F}" srcId="{1A5CF38E-E59A-419A-96DA-86ADE3C49292}" destId="{9F908B59-E987-47B6-B7AC-0EBD16E187A5}" srcOrd="3" destOrd="0" parTransId="{A8EF53BF-04A2-4B32-895E-206EF49BAAF3}" sibTransId="{B2356317-FAF8-46BC-9AD2-4A68E96722E7}"/>
    <dgm:cxn modelId="{69F755B3-0E9E-4D27-9635-D5C555101139}" type="presOf" srcId="{A8710F26-4D4D-40D7-BD46-5F9081D86DD1}" destId="{74C13C09-9877-4193-8A6D-3B72007CC52D}" srcOrd="0" destOrd="0" presId="urn:microsoft.com/office/officeart/2018/2/layout/IconVerticalSolidList"/>
    <dgm:cxn modelId="{7C177F9B-A963-4742-961A-E623BE7BFA8F}" srcId="{1A5CF38E-E59A-419A-96DA-86ADE3C49292}" destId="{44DCE0FF-9F7C-44E5-91DA-7B43AF69AD4A}" srcOrd="0" destOrd="0" parTransId="{E742F8D9-B4E4-4951-A884-C4587A481623}" sibTransId="{0DC7E9FA-856B-418A-B644-E8BB0AAD44E8}"/>
    <dgm:cxn modelId="{5D2B71CA-4706-4333-BCBC-6692A130CCF1}" type="presParOf" srcId="{F2C56577-0770-4854-B3AE-8465044EE023}" destId="{3198F5B1-8FAB-44DA-863F-8CC2250521C6}" srcOrd="0" destOrd="0" presId="urn:microsoft.com/office/officeart/2018/2/layout/IconVerticalSolidList"/>
    <dgm:cxn modelId="{1912F3FA-4FAB-4316-91C3-2FDDF341765A}" type="presParOf" srcId="{3198F5B1-8FAB-44DA-863F-8CC2250521C6}" destId="{A80CAF41-C465-41CC-B35D-A19EF54AED1B}" srcOrd="0" destOrd="0" presId="urn:microsoft.com/office/officeart/2018/2/layout/IconVerticalSolidList"/>
    <dgm:cxn modelId="{A4C9FA58-D82C-4DA5-ADC7-C6F6A4C5C18E}" type="presParOf" srcId="{3198F5B1-8FAB-44DA-863F-8CC2250521C6}" destId="{022DA225-2BE6-4E68-A4FE-34FBDE5054BD}" srcOrd="1" destOrd="0" presId="urn:microsoft.com/office/officeart/2018/2/layout/IconVerticalSolidList"/>
    <dgm:cxn modelId="{579EB38A-D734-4D47-A6BD-9117EEC15EBE}" type="presParOf" srcId="{3198F5B1-8FAB-44DA-863F-8CC2250521C6}" destId="{60765481-C744-45E9-87ED-3DCFA7357FEB}" srcOrd="2" destOrd="0" presId="urn:microsoft.com/office/officeart/2018/2/layout/IconVerticalSolidList"/>
    <dgm:cxn modelId="{8171126B-8312-4A10-9936-95692492CCED}" type="presParOf" srcId="{3198F5B1-8FAB-44DA-863F-8CC2250521C6}" destId="{88AF4CE6-2C6E-41AE-A82A-182DDF4BEB48}" srcOrd="3" destOrd="0" presId="urn:microsoft.com/office/officeart/2018/2/layout/IconVerticalSolidList"/>
    <dgm:cxn modelId="{0A1D17AD-7FD7-47E5-BCEC-8EA990F114CE}" type="presParOf" srcId="{F2C56577-0770-4854-B3AE-8465044EE023}" destId="{9E1F4A7A-E231-4BB4-9EA6-0F8E596A709C}" srcOrd="1" destOrd="0" presId="urn:microsoft.com/office/officeart/2018/2/layout/IconVerticalSolidList"/>
    <dgm:cxn modelId="{E1291115-1467-4AAD-BCCC-244B01DF6105}" type="presParOf" srcId="{F2C56577-0770-4854-B3AE-8465044EE023}" destId="{7CE71D15-B7FD-4046-A0B5-D793461B29F3}" srcOrd="2" destOrd="0" presId="urn:microsoft.com/office/officeart/2018/2/layout/IconVerticalSolidList"/>
    <dgm:cxn modelId="{6D268467-0E82-4840-8F33-74979289F73C}" type="presParOf" srcId="{7CE71D15-B7FD-4046-A0B5-D793461B29F3}" destId="{372788EA-42D9-4B39-A6BB-6B3D1CBA2E66}" srcOrd="0" destOrd="0" presId="urn:microsoft.com/office/officeart/2018/2/layout/IconVerticalSolidList"/>
    <dgm:cxn modelId="{566D033D-BADA-4350-8C78-77A4C0325497}" type="presParOf" srcId="{7CE71D15-B7FD-4046-A0B5-D793461B29F3}" destId="{7CDA7B14-C0BE-458A-B767-6FE2EF848537}" srcOrd="1" destOrd="0" presId="urn:microsoft.com/office/officeart/2018/2/layout/IconVerticalSolidList"/>
    <dgm:cxn modelId="{5D45876C-8572-4DB9-B85D-A056C018F41A}" type="presParOf" srcId="{7CE71D15-B7FD-4046-A0B5-D793461B29F3}" destId="{DD3C1299-0E13-40E1-8557-54D19FC82518}" srcOrd="2" destOrd="0" presId="urn:microsoft.com/office/officeart/2018/2/layout/IconVerticalSolidList"/>
    <dgm:cxn modelId="{25C242F2-FFE0-49D7-96E8-0EFEF2ED1CFC}" type="presParOf" srcId="{7CE71D15-B7FD-4046-A0B5-D793461B29F3}" destId="{74C13C09-9877-4193-8A6D-3B72007CC52D}" srcOrd="3" destOrd="0" presId="urn:microsoft.com/office/officeart/2018/2/layout/IconVerticalSolidList"/>
    <dgm:cxn modelId="{82530721-93EF-45B8-90FB-70D89B33B003}" type="presParOf" srcId="{F2C56577-0770-4854-B3AE-8465044EE023}" destId="{66DDB61B-C07A-414B-A93D-9F8E23CAAB08}" srcOrd="3" destOrd="0" presId="urn:microsoft.com/office/officeart/2018/2/layout/IconVerticalSolidList"/>
    <dgm:cxn modelId="{F2B5E268-49A9-4C1E-B013-1EE861CD459E}" type="presParOf" srcId="{F2C56577-0770-4854-B3AE-8465044EE023}" destId="{31ED0878-9803-4E16-9325-DDEBB4A3F4A9}" srcOrd="4" destOrd="0" presId="urn:microsoft.com/office/officeart/2018/2/layout/IconVerticalSolidList"/>
    <dgm:cxn modelId="{DE06D7A3-B5BF-44CD-B828-C03D077B86C5}" type="presParOf" srcId="{31ED0878-9803-4E16-9325-DDEBB4A3F4A9}" destId="{22B0CA07-8E7E-43F9-92F5-9595C3B400DE}" srcOrd="0" destOrd="0" presId="urn:microsoft.com/office/officeart/2018/2/layout/IconVerticalSolidList"/>
    <dgm:cxn modelId="{316D2532-BED2-4544-872B-A7D832638A53}" type="presParOf" srcId="{31ED0878-9803-4E16-9325-DDEBB4A3F4A9}" destId="{1E2CC4EB-E75C-4482-9F56-90D3B7E14CC7}" srcOrd="1" destOrd="0" presId="urn:microsoft.com/office/officeart/2018/2/layout/IconVerticalSolidList"/>
    <dgm:cxn modelId="{E22F99A0-A38E-404F-A272-4F7F92B9EA0A}" type="presParOf" srcId="{31ED0878-9803-4E16-9325-DDEBB4A3F4A9}" destId="{DBF57054-F4C5-4B8E-86CB-9EF4B39E642C}" srcOrd="2" destOrd="0" presId="urn:microsoft.com/office/officeart/2018/2/layout/IconVerticalSolidList"/>
    <dgm:cxn modelId="{B52A54F2-CB94-43BE-B135-41EBE5605555}" type="presParOf" srcId="{31ED0878-9803-4E16-9325-DDEBB4A3F4A9}" destId="{AD2BD442-1F2D-4D8E-A877-0C5DE24CC318}" srcOrd="3" destOrd="0" presId="urn:microsoft.com/office/officeart/2018/2/layout/IconVerticalSolidList"/>
    <dgm:cxn modelId="{E2EF9015-AFC7-4C22-8E55-375DA17C9EAE}" type="presParOf" srcId="{F2C56577-0770-4854-B3AE-8465044EE023}" destId="{0A41FA6C-6EBC-4DB3-B1E1-3E3F35C93F75}" srcOrd="5" destOrd="0" presId="urn:microsoft.com/office/officeart/2018/2/layout/IconVerticalSolidList"/>
    <dgm:cxn modelId="{A2AAF58B-D8C2-41F9-98A2-7FC3EFE3FA45}" type="presParOf" srcId="{F2C56577-0770-4854-B3AE-8465044EE023}" destId="{1E3870D1-786C-49FA-9DC8-2A01904BB4BB}" srcOrd="6" destOrd="0" presId="urn:microsoft.com/office/officeart/2018/2/layout/IconVerticalSolidList"/>
    <dgm:cxn modelId="{C5326C64-8F18-4E2A-AB3A-79265D6B42C9}" type="presParOf" srcId="{1E3870D1-786C-49FA-9DC8-2A01904BB4BB}" destId="{76098A7E-F6EC-4569-A932-2B7DD67AA46B}" srcOrd="0" destOrd="0" presId="urn:microsoft.com/office/officeart/2018/2/layout/IconVerticalSolidList"/>
    <dgm:cxn modelId="{6644220E-D498-4DB6-B7BC-71ABBA59CAFD}" type="presParOf" srcId="{1E3870D1-786C-49FA-9DC8-2A01904BB4BB}" destId="{CDE4F659-BD36-4861-9A69-23058DDC96CA}" srcOrd="1" destOrd="0" presId="urn:microsoft.com/office/officeart/2018/2/layout/IconVerticalSolidList"/>
    <dgm:cxn modelId="{A2CB4836-8C1C-4F65-A97D-ACB59B29CA4A}" type="presParOf" srcId="{1E3870D1-786C-49FA-9DC8-2A01904BB4BB}" destId="{E8CFD35C-DF9D-40C2-AD83-632A29529BDA}" srcOrd="2" destOrd="0" presId="urn:microsoft.com/office/officeart/2018/2/layout/IconVerticalSolidList"/>
    <dgm:cxn modelId="{48AEBA05-541E-4AB0-90EC-3F5B2F581676}" type="presParOf" srcId="{1E3870D1-786C-49FA-9DC8-2A01904BB4BB}" destId="{7DDFFFBE-67F6-49D7-9F68-7E82271681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63B5DC-934B-4555-BE93-F7B760E42C5A}" type="doc">
      <dgm:prSet loTypeId="urn:microsoft.com/office/officeart/2005/8/layout/vProcess5" loCatId="process" qsTypeId="urn:microsoft.com/office/officeart/2005/8/quickstyle/simple4" qsCatId="simple" csTypeId="urn:microsoft.com/office/officeart/2005/8/colors/accent0_3" csCatId="mainScheme"/>
      <dgm:spPr/>
      <dgm:t>
        <a:bodyPr/>
        <a:lstStyle/>
        <a:p>
          <a:endParaRPr lang="en-US"/>
        </a:p>
      </dgm:t>
    </dgm:pt>
    <dgm:pt modelId="{3F76C4EA-0080-4DC5-AA94-5FC913F8E5EF}">
      <dgm:prSet/>
      <dgm:spPr/>
      <dgm:t>
        <a:bodyPr/>
        <a:lstStyle/>
        <a:p>
          <a:r>
            <a:rPr lang="en-US"/>
            <a:t>168 million buyers</a:t>
          </a:r>
        </a:p>
      </dgm:t>
    </dgm:pt>
    <dgm:pt modelId="{C14D2109-343D-43C1-9D8E-078EC7AD3E79}" type="parTrans" cxnId="{DEBEEFFA-F2E6-4239-9D9E-8B63A5E8B6F6}">
      <dgm:prSet/>
      <dgm:spPr/>
      <dgm:t>
        <a:bodyPr/>
        <a:lstStyle/>
        <a:p>
          <a:endParaRPr lang="en-US"/>
        </a:p>
      </dgm:t>
    </dgm:pt>
    <dgm:pt modelId="{D0258F1C-88B2-4790-A66E-9E11CCC26EA8}" type="sibTrans" cxnId="{DEBEEFFA-F2E6-4239-9D9E-8B63A5E8B6F6}">
      <dgm:prSet/>
      <dgm:spPr/>
      <dgm:t>
        <a:bodyPr/>
        <a:lstStyle/>
        <a:p>
          <a:endParaRPr lang="en-US"/>
        </a:p>
      </dgm:t>
    </dgm:pt>
    <dgm:pt modelId="{A952F0E6-B967-4374-B61A-D9CB96875084}">
      <dgm:prSet/>
      <dgm:spPr/>
      <dgm:t>
        <a:bodyPr/>
        <a:lstStyle/>
        <a:p>
          <a:r>
            <a:rPr lang="en-US"/>
            <a:t>eBay is “where the world shops”</a:t>
          </a:r>
        </a:p>
      </dgm:t>
    </dgm:pt>
    <dgm:pt modelId="{6AFBEAD7-B82A-4AEE-BCBD-FB0FD830B15D}" type="parTrans" cxnId="{4DDAF18A-B223-4E97-AB89-D8EEAC1F84AE}">
      <dgm:prSet/>
      <dgm:spPr/>
      <dgm:t>
        <a:bodyPr/>
        <a:lstStyle/>
        <a:p>
          <a:endParaRPr lang="en-US"/>
        </a:p>
      </dgm:t>
    </dgm:pt>
    <dgm:pt modelId="{0A5ABA50-48D2-47E4-9029-B2775E5D557B}" type="sibTrans" cxnId="{4DDAF18A-B223-4E97-AB89-D8EEAC1F84AE}">
      <dgm:prSet/>
      <dgm:spPr/>
      <dgm:t>
        <a:bodyPr/>
        <a:lstStyle/>
        <a:p>
          <a:endParaRPr lang="en-US"/>
        </a:p>
      </dgm:t>
    </dgm:pt>
    <dgm:pt modelId="{78574EE4-FA64-45A5-9DFB-1D8D4DE5C5F3}">
      <dgm:prSet/>
      <dgm:spPr/>
      <dgm:t>
        <a:bodyPr/>
        <a:lstStyle/>
        <a:p>
          <a:r>
            <a:rPr lang="en-US"/>
            <a:t>Technology and tools to grow your business</a:t>
          </a:r>
        </a:p>
      </dgm:t>
    </dgm:pt>
    <dgm:pt modelId="{7DCABF7E-75CA-4BDE-BC0D-5E90E4FC7A26}" type="parTrans" cxnId="{31090F83-B17A-4B6A-AD2E-3FF1A61AB394}">
      <dgm:prSet/>
      <dgm:spPr/>
      <dgm:t>
        <a:bodyPr/>
        <a:lstStyle/>
        <a:p>
          <a:endParaRPr lang="en-US"/>
        </a:p>
      </dgm:t>
    </dgm:pt>
    <dgm:pt modelId="{1181814A-E564-4CE7-B0F7-AD4FB87B109D}" type="sibTrans" cxnId="{31090F83-B17A-4B6A-AD2E-3FF1A61AB394}">
      <dgm:prSet/>
      <dgm:spPr/>
      <dgm:t>
        <a:bodyPr/>
        <a:lstStyle/>
        <a:p>
          <a:endParaRPr lang="en-US"/>
        </a:p>
      </dgm:t>
    </dgm:pt>
    <dgm:pt modelId="{98DF2085-7538-4744-97DD-F6F278B1831C}">
      <dgm:prSet/>
      <dgm:spPr/>
      <dgm:t>
        <a:bodyPr/>
        <a:lstStyle/>
        <a:p>
          <a:r>
            <a:rPr lang="en-US"/>
            <a:t>Buyer and Seller protection</a:t>
          </a:r>
        </a:p>
      </dgm:t>
    </dgm:pt>
    <dgm:pt modelId="{58313C28-B20B-4928-8D04-57F6556CD167}" type="parTrans" cxnId="{1E723CF9-2497-496C-A451-0757F62F755A}">
      <dgm:prSet/>
      <dgm:spPr/>
      <dgm:t>
        <a:bodyPr/>
        <a:lstStyle/>
        <a:p>
          <a:endParaRPr lang="en-US"/>
        </a:p>
      </dgm:t>
    </dgm:pt>
    <dgm:pt modelId="{FA3997DC-8DE7-4E7F-9019-0D3B41FD48EC}" type="sibTrans" cxnId="{1E723CF9-2497-496C-A451-0757F62F755A}">
      <dgm:prSet/>
      <dgm:spPr/>
      <dgm:t>
        <a:bodyPr/>
        <a:lstStyle/>
        <a:p>
          <a:endParaRPr lang="en-US"/>
        </a:p>
      </dgm:t>
    </dgm:pt>
    <dgm:pt modelId="{EA5E3A60-B20D-4A10-A49F-2C96B8C7B237}">
      <dgm:prSet/>
      <dgm:spPr/>
      <dgm:t>
        <a:bodyPr/>
        <a:lstStyle/>
        <a:p>
          <a:r>
            <a:rPr lang="en-US"/>
            <a:t>Feedback and reputation systems</a:t>
          </a:r>
        </a:p>
      </dgm:t>
    </dgm:pt>
    <dgm:pt modelId="{0BDF52DB-C486-42E3-9DA7-39CB01CA6184}" type="parTrans" cxnId="{AF46126A-68A0-4DF0-829A-57CAA7EA1C33}">
      <dgm:prSet/>
      <dgm:spPr/>
      <dgm:t>
        <a:bodyPr/>
        <a:lstStyle/>
        <a:p>
          <a:endParaRPr lang="en-US"/>
        </a:p>
      </dgm:t>
    </dgm:pt>
    <dgm:pt modelId="{C9FC739C-AE56-45BB-AF72-53B82D9C28DC}" type="sibTrans" cxnId="{AF46126A-68A0-4DF0-829A-57CAA7EA1C33}">
      <dgm:prSet/>
      <dgm:spPr/>
      <dgm:t>
        <a:bodyPr/>
        <a:lstStyle/>
        <a:p>
          <a:endParaRPr lang="en-US"/>
        </a:p>
      </dgm:t>
    </dgm:pt>
    <dgm:pt modelId="{2633D73B-B5BC-45F5-B647-678FF3B5D59B}" type="pres">
      <dgm:prSet presAssocID="{AB63B5DC-934B-4555-BE93-F7B760E42C5A}" presName="outerComposite" presStyleCnt="0">
        <dgm:presLayoutVars>
          <dgm:chMax val="5"/>
          <dgm:dir/>
          <dgm:resizeHandles val="exact"/>
        </dgm:presLayoutVars>
      </dgm:prSet>
      <dgm:spPr/>
      <dgm:t>
        <a:bodyPr/>
        <a:lstStyle/>
        <a:p>
          <a:endParaRPr lang="en-US"/>
        </a:p>
      </dgm:t>
    </dgm:pt>
    <dgm:pt modelId="{CFF9ACA1-62DD-4BB3-80B8-F49D965200F4}" type="pres">
      <dgm:prSet presAssocID="{AB63B5DC-934B-4555-BE93-F7B760E42C5A}" presName="dummyMaxCanvas" presStyleCnt="0">
        <dgm:presLayoutVars/>
      </dgm:prSet>
      <dgm:spPr/>
    </dgm:pt>
    <dgm:pt modelId="{2CE1D769-62C0-44CE-AD51-F682D740C35D}" type="pres">
      <dgm:prSet presAssocID="{AB63B5DC-934B-4555-BE93-F7B760E42C5A}" presName="FiveNodes_1" presStyleLbl="node1" presStyleIdx="0" presStyleCnt="5">
        <dgm:presLayoutVars>
          <dgm:bulletEnabled val="1"/>
        </dgm:presLayoutVars>
      </dgm:prSet>
      <dgm:spPr/>
      <dgm:t>
        <a:bodyPr/>
        <a:lstStyle/>
        <a:p>
          <a:endParaRPr lang="en-US"/>
        </a:p>
      </dgm:t>
    </dgm:pt>
    <dgm:pt modelId="{07F47357-CA2F-4FE3-92A1-050499BD3519}" type="pres">
      <dgm:prSet presAssocID="{AB63B5DC-934B-4555-BE93-F7B760E42C5A}" presName="FiveNodes_2" presStyleLbl="node1" presStyleIdx="1" presStyleCnt="5">
        <dgm:presLayoutVars>
          <dgm:bulletEnabled val="1"/>
        </dgm:presLayoutVars>
      </dgm:prSet>
      <dgm:spPr/>
      <dgm:t>
        <a:bodyPr/>
        <a:lstStyle/>
        <a:p>
          <a:endParaRPr lang="en-US"/>
        </a:p>
      </dgm:t>
    </dgm:pt>
    <dgm:pt modelId="{E242B731-67E4-4F19-A58C-7A8FEA7D5F66}" type="pres">
      <dgm:prSet presAssocID="{AB63B5DC-934B-4555-BE93-F7B760E42C5A}" presName="FiveNodes_3" presStyleLbl="node1" presStyleIdx="2" presStyleCnt="5">
        <dgm:presLayoutVars>
          <dgm:bulletEnabled val="1"/>
        </dgm:presLayoutVars>
      </dgm:prSet>
      <dgm:spPr/>
      <dgm:t>
        <a:bodyPr/>
        <a:lstStyle/>
        <a:p>
          <a:endParaRPr lang="en-US"/>
        </a:p>
      </dgm:t>
    </dgm:pt>
    <dgm:pt modelId="{53F61670-DE7A-424C-AF95-ED3B2907005B}" type="pres">
      <dgm:prSet presAssocID="{AB63B5DC-934B-4555-BE93-F7B760E42C5A}" presName="FiveNodes_4" presStyleLbl="node1" presStyleIdx="3" presStyleCnt="5">
        <dgm:presLayoutVars>
          <dgm:bulletEnabled val="1"/>
        </dgm:presLayoutVars>
      </dgm:prSet>
      <dgm:spPr/>
      <dgm:t>
        <a:bodyPr/>
        <a:lstStyle/>
        <a:p>
          <a:endParaRPr lang="en-US"/>
        </a:p>
      </dgm:t>
    </dgm:pt>
    <dgm:pt modelId="{D4980619-28C8-4250-8ED9-0D5793285896}" type="pres">
      <dgm:prSet presAssocID="{AB63B5DC-934B-4555-BE93-F7B760E42C5A}" presName="FiveNodes_5" presStyleLbl="node1" presStyleIdx="4" presStyleCnt="5">
        <dgm:presLayoutVars>
          <dgm:bulletEnabled val="1"/>
        </dgm:presLayoutVars>
      </dgm:prSet>
      <dgm:spPr/>
      <dgm:t>
        <a:bodyPr/>
        <a:lstStyle/>
        <a:p>
          <a:endParaRPr lang="en-US"/>
        </a:p>
      </dgm:t>
    </dgm:pt>
    <dgm:pt modelId="{3768CCE4-26E6-45C6-BEAE-B110FAF165DE}" type="pres">
      <dgm:prSet presAssocID="{AB63B5DC-934B-4555-BE93-F7B760E42C5A}" presName="FiveConn_1-2" presStyleLbl="fgAccFollowNode1" presStyleIdx="0" presStyleCnt="4">
        <dgm:presLayoutVars>
          <dgm:bulletEnabled val="1"/>
        </dgm:presLayoutVars>
      </dgm:prSet>
      <dgm:spPr/>
      <dgm:t>
        <a:bodyPr/>
        <a:lstStyle/>
        <a:p>
          <a:endParaRPr lang="en-US"/>
        </a:p>
      </dgm:t>
    </dgm:pt>
    <dgm:pt modelId="{F9D694C3-E1A1-4453-A189-6F15B3FE4A02}" type="pres">
      <dgm:prSet presAssocID="{AB63B5DC-934B-4555-BE93-F7B760E42C5A}" presName="FiveConn_2-3" presStyleLbl="fgAccFollowNode1" presStyleIdx="1" presStyleCnt="4">
        <dgm:presLayoutVars>
          <dgm:bulletEnabled val="1"/>
        </dgm:presLayoutVars>
      </dgm:prSet>
      <dgm:spPr/>
      <dgm:t>
        <a:bodyPr/>
        <a:lstStyle/>
        <a:p>
          <a:endParaRPr lang="en-US"/>
        </a:p>
      </dgm:t>
    </dgm:pt>
    <dgm:pt modelId="{124D79D3-8F47-4834-8C34-F79E973B76F0}" type="pres">
      <dgm:prSet presAssocID="{AB63B5DC-934B-4555-BE93-F7B760E42C5A}" presName="FiveConn_3-4" presStyleLbl="fgAccFollowNode1" presStyleIdx="2" presStyleCnt="4">
        <dgm:presLayoutVars>
          <dgm:bulletEnabled val="1"/>
        </dgm:presLayoutVars>
      </dgm:prSet>
      <dgm:spPr/>
      <dgm:t>
        <a:bodyPr/>
        <a:lstStyle/>
        <a:p>
          <a:endParaRPr lang="en-US"/>
        </a:p>
      </dgm:t>
    </dgm:pt>
    <dgm:pt modelId="{FFBAF6A4-64B5-49DE-A9B2-FAAF4DC5F112}" type="pres">
      <dgm:prSet presAssocID="{AB63B5DC-934B-4555-BE93-F7B760E42C5A}" presName="FiveConn_4-5" presStyleLbl="fgAccFollowNode1" presStyleIdx="3" presStyleCnt="4">
        <dgm:presLayoutVars>
          <dgm:bulletEnabled val="1"/>
        </dgm:presLayoutVars>
      </dgm:prSet>
      <dgm:spPr/>
      <dgm:t>
        <a:bodyPr/>
        <a:lstStyle/>
        <a:p>
          <a:endParaRPr lang="en-US"/>
        </a:p>
      </dgm:t>
    </dgm:pt>
    <dgm:pt modelId="{6CC89603-07E9-4A06-B1CF-E6E3E960602D}" type="pres">
      <dgm:prSet presAssocID="{AB63B5DC-934B-4555-BE93-F7B760E42C5A}" presName="FiveNodes_1_text" presStyleLbl="node1" presStyleIdx="4" presStyleCnt="5">
        <dgm:presLayoutVars>
          <dgm:bulletEnabled val="1"/>
        </dgm:presLayoutVars>
      </dgm:prSet>
      <dgm:spPr/>
      <dgm:t>
        <a:bodyPr/>
        <a:lstStyle/>
        <a:p>
          <a:endParaRPr lang="en-US"/>
        </a:p>
      </dgm:t>
    </dgm:pt>
    <dgm:pt modelId="{44B1EFDA-8C5C-46FD-A91A-84D9E813DB99}" type="pres">
      <dgm:prSet presAssocID="{AB63B5DC-934B-4555-BE93-F7B760E42C5A}" presName="FiveNodes_2_text" presStyleLbl="node1" presStyleIdx="4" presStyleCnt="5">
        <dgm:presLayoutVars>
          <dgm:bulletEnabled val="1"/>
        </dgm:presLayoutVars>
      </dgm:prSet>
      <dgm:spPr/>
      <dgm:t>
        <a:bodyPr/>
        <a:lstStyle/>
        <a:p>
          <a:endParaRPr lang="en-US"/>
        </a:p>
      </dgm:t>
    </dgm:pt>
    <dgm:pt modelId="{24805B9C-94A4-4088-B724-A73654EF7B65}" type="pres">
      <dgm:prSet presAssocID="{AB63B5DC-934B-4555-BE93-F7B760E42C5A}" presName="FiveNodes_3_text" presStyleLbl="node1" presStyleIdx="4" presStyleCnt="5">
        <dgm:presLayoutVars>
          <dgm:bulletEnabled val="1"/>
        </dgm:presLayoutVars>
      </dgm:prSet>
      <dgm:spPr/>
      <dgm:t>
        <a:bodyPr/>
        <a:lstStyle/>
        <a:p>
          <a:endParaRPr lang="en-US"/>
        </a:p>
      </dgm:t>
    </dgm:pt>
    <dgm:pt modelId="{34D51C1B-E31E-4C01-B652-374A6BE08161}" type="pres">
      <dgm:prSet presAssocID="{AB63B5DC-934B-4555-BE93-F7B760E42C5A}" presName="FiveNodes_4_text" presStyleLbl="node1" presStyleIdx="4" presStyleCnt="5">
        <dgm:presLayoutVars>
          <dgm:bulletEnabled val="1"/>
        </dgm:presLayoutVars>
      </dgm:prSet>
      <dgm:spPr/>
      <dgm:t>
        <a:bodyPr/>
        <a:lstStyle/>
        <a:p>
          <a:endParaRPr lang="en-US"/>
        </a:p>
      </dgm:t>
    </dgm:pt>
    <dgm:pt modelId="{69C7B2AA-5319-477B-8869-E1CE45B5349E}" type="pres">
      <dgm:prSet presAssocID="{AB63B5DC-934B-4555-BE93-F7B760E42C5A}" presName="FiveNodes_5_text" presStyleLbl="node1" presStyleIdx="4" presStyleCnt="5">
        <dgm:presLayoutVars>
          <dgm:bulletEnabled val="1"/>
        </dgm:presLayoutVars>
      </dgm:prSet>
      <dgm:spPr/>
      <dgm:t>
        <a:bodyPr/>
        <a:lstStyle/>
        <a:p>
          <a:endParaRPr lang="en-US"/>
        </a:p>
      </dgm:t>
    </dgm:pt>
  </dgm:ptLst>
  <dgm:cxnLst>
    <dgm:cxn modelId="{1EA24B00-6F22-4D04-9214-5ECFDC79C0E7}" type="presOf" srcId="{0A5ABA50-48D2-47E4-9029-B2775E5D557B}" destId="{F9D694C3-E1A1-4453-A189-6F15B3FE4A02}" srcOrd="0" destOrd="0" presId="urn:microsoft.com/office/officeart/2005/8/layout/vProcess5"/>
    <dgm:cxn modelId="{1E723CF9-2497-496C-A451-0757F62F755A}" srcId="{AB63B5DC-934B-4555-BE93-F7B760E42C5A}" destId="{98DF2085-7538-4744-97DD-F6F278B1831C}" srcOrd="3" destOrd="0" parTransId="{58313C28-B20B-4928-8D04-57F6556CD167}" sibTransId="{FA3997DC-8DE7-4E7F-9019-0D3B41FD48EC}"/>
    <dgm:cxn modelId="{B0DF9428-A92D-4CE3-8EBE-8E29973EA0F5}" type="presOf" srcId="{EA5E3A60-B20D-4A10-A49F-2C96B8C7B237}" destId="{D4980619-28C8-4250-8ED9-0D5793285896}" srcOrd="0" destOrd="0" presId="urn:microsoft.com/office/officeart/2005/8/layout/vProcess5"/>
    <dgm:cxn modelId="{31090F83-B17A-4B6A-AD2E-3FF1A61AB394}" srcId="{AB63B5DC-934B-4555-BE93-F7B760E42C5A}" destId="{78574EE4-FA64-45A5-9DFB-1D8D4DE5C5F3}" srcOrd="2" destOrd="0" parTransId="{7DCABF7E-75CA-4BDE-BC0D-5E90E4FC7A26}" sibTransId="{1181814A-E564-4CE7-B0F7-AD4FB87B109D}"/>
    <dgm:cxn modelId="{DEBEEFFA-F2E6-4239-9D9E-8B63A5E8B6F6}" srcId="{AB63B5DC-934B-4555-BE93-F7B760E42C5A}" destId="{3F76C4EA-0080-4DC5-AA94-5FC913F8E5EF}" srcOrd="0" destOrd="0" parTransId="{C14D2109-343D-43C1-9D8E-078EC7AD3E79}" sibTransId="{D0258F1C-88B2-4790-A66E-9E11CCC26EA8}"/>
    <dgm:cxn modelId="{8BB5170A-5E4D-4990-8535-F4DF3D312D07}" type="presOf" srcId="{98DF2085-7538-4744-97DD-F6F278B1831C}" destId="{34D51C1B-E31E-4C01-B652-374A6BE08161}" srcOrd="1" destOrd="0" presId="urn:microsoft.com/office/officeart/2005/8/layout/vProcess5"/>
    <dgm:cxn modelId="{E84D37F5-6884-4615-87E4-4A54113C165E}" type="presOf" srcId="{98DF2085-7538-4744-97DD-F6F278B1831C}" destId="{53F61670-DE7A-424C-AF95-ED3B2907005B}" srcOrd="0" destOrd="0" presId="urn:microsoft.com/office/officeart/2005/8/layout/vProcess5"/>
    <dgm:cxn modelId="{EFB8E5DF-4C1E-4010-9AFE-A00BEED5B732}" type="presOf" srcId="{78574EE4-FA64-45A5-9DFB-1D8D4DE5C5F3}" destId="{E242B731-67E4-4F19-A58C-7A8FEA7D5F66}" srcOrd="0" destOrd="0" presId="urn:microsoft.com/office/officeart/2005/8/layout/vProcess5"/>
    <dgm:cxn modelId="{5D0799DD-3AD3-432E-9C2A-6F4904D7B8D9}" type="presOf" srcId="{D0258F1C-88B2-4790-A66E-9E11CCC26EA8}" destId="{3768CCE4-26E6-45C6-BEAE-B110FAF165DE}" srcOrd="0" destOrd="0" presId="urn:microsoft.com/office/officeart/2005/8/layout/vProcess5"/>
    <dgm:cxn modelId="{68226A6B-4653-4D8C-B9DB-2F06EAD3EC5A}" type="presOf" srcId="{78574EE4-FA64-45A5-9DFB-1D8D4DE5C5F3}" destId="{24805B9C-94A4-4088-B724-A73654EF7B65}" srcOrd="1" destOrd="0" presId="urn:microsoft.com/office/officeart/2005/8/layout/vProcess5"/>
    <dgm:cxn modelId="{63069537-22D9-40EE-9464-2E04673A2EF4}" type="presOf" srcId="{3F76C4EA-0080-4DC5-AA94-5FC913F8E5EF}" destId="{2CE1D769-62C0-44CE-AD51-F682D740C35D}" srcOrd="0" destOrd="0" presId="urn:microsoft.com/office/officeart/2005/8/layout/vProcess5"/>
    <dgm:cxn modelId="{910179DA-F1D9-4977-8113-DD3E998710BB}" type="presOf" srcId="{AB63B5DC-934B-4555-BE93-F7B760E42C5A}" destId="{2633D73B-B5BC-45F5-B647-678FF3B5D59B}" srcOrd="0" destOrd="0" presId="urn:microsoft.com/office/officeart/2005/8/layout/vProcess5"/>
    <dgm:cxn modelId="{AF46126A-68A0-4DF0-829A-57CAA7EA1C33}" srcId="{AB63B5DC-934B-4555-BE93-F7B760E42C5A}" destId="{EA5E3A60-B20D-4A10-A49F-2C96B8C7B237}" srcOrd="4" destOrd="0" parTransId="{0BDF52DB-C486-42E3-9DA7-39CB01CA6184}" sibTransId="{C9FC739C-AE56-45BB-AF72-53B82D9C28DC}"/>
    <dgm:cxn modelId="{D22E690D-27E3-43B0-994E-CA80B72671F4}" type="presOf" srcId="{FA3997DC-8DE7-4E7F-9019-0D3B41FD48EC}" destId="{FFBAF6A4-64B5-49DE-A9B2-FAAF4DC5F112}" srcOrd="0" destOrd="0" presId="urn:microsoft.com/office/officeart/2005/8/layout/vProcess5"/>
    <dgm:cxn modelId="{89A0F9FE-8F3B-449C-8FEE-B06406B9930E}" type="presOf" srcId="{EA5E3A60-B20D-4A10-A49F-2C96B8C7B237}" destId="{69C7B2AA-5319-477B-8869-E1CE45B5349E}" srcOrd="1" destOrd="0" presId="urn:microsoft.com/office/officeart/2005/8/layout/vProcess5"/>
    <dgm:cxn modelId="{083D7F14-474D-4F74-860E-A1689E90BAC1}" type="presOf" srcId="{3F76C4EA-0080-4DC5-AA94-5FC913F8E5EF}" destId="{6CC89603-07E9-4A06-B1CF-E6E3E960602D}" srcOrd="1" destOrd="0" presId="urn:microsoft.com/office/officeart/2005/8/layout/vProcess5"/>
    <dgm:cxn modelId="{4CEDB9C1-FB7A-4044-94B9-CA203D2C2501}" type="presOf" srcId="{A952F0E6-B967-4374-B61A-D9CB96875084}" destId="{44B1EFDA-8C5C-46FD-A91A-84D9E813DB99}" srcOrd="1" destOrd="0" presId="urn:microsoft.com/office/officeart/2005/8/layout/vProcess5"/>
    <dgm:cxn modelId="{10BF155B-6198-44FE-B174-32C88C057635}" type="presOf" srcId="{1181814A-E564-4CE7-B0F7-AD4FB87B109D}" destId="{124D79D3-8F47-4834-8C34-F79E973B76F0}" srcOrd="0" destOrd="0" presId="urn:microsoft.com/office/officeart/2005/8/layout/vProcess5"/>
    <dgm:cxn modelId="{4DDAF18A-B223-4E97-AB89-D8EEAC1F84AE}" srcId="{AB63B5DC-934B-4555-BE93-F7B760E42C5A}" destId="{A952F0E6-B967-4374-B61A-D9CB96875084}" srcOrd="1" destOrd="0" parTransId="{6AFBEAD7-B82A-4AEE-BCBD-FB0FD830B15D}" sibTransId="{0A5ABA50-48D2-47E4-9029-B2775E5D557B}"/>
    <dgm:cxn modelId="{8E872B7A-9459-4CD4-9539-02AC06050AF9}" type="presOf" srcId="{A952F0E6-B967-4374-B61A-D9CB96875084}" destId="{07F47357-CA2F-4FE3-92A1-050499BD3519}" srcOrd="0" destOrd="0" presId="urn:microsoft.com/office/officeart/2005/8/layout/vProcess5"/>
    <dgm:cxn modelId="{34985951-FC6A-4D81-BD94-6D1E6523D5C5}" type="presParOf" srcId="{2633D73B-B5BC-45F5-B647-678FF3B5D59B}" destId="{CFF9ACA1-62DD-4BB3-80B8-F49D965200F4}" srcOrd="0" destOrd="0" presId="urn:microsoft.com/office/officeart/2005/8/layout/vProcess5"/>
    <dgm:cxn modelId="{3B1F41A7-AB7E-4F68-901E-D8B950961878}" type="presParOf" srcId="{2633D73B-B5BC-45F5-B647-678FF3B5D59B}" destId="{2CE1D769-62C0-44CE-AD51-F682D740C35D}" srcOrd="1" destOrd="0" presId="urn:microsoft.com/office/officeart/2005/8/layout/vProcess5"/>
    <dgm:cxn modelId="{28347D82-3346-46A1-AC77-DCAC36584EDC}" type="presParOf" srcId="{2633D73B-B5BC-45F5-B647-678FF3B5D59B}" destId="{07F47357-CA2F-4FE3-92A1-050499BD3519}" srcOrd="2" destOrd="0" presId="urn:microsoft.com/office/officeart/2005/8/layout/vProcess5"/>
    <dgm:cxn modelId="{34668BA9-A49E-4890-99B1-8DE91A9B8A9C}" type="presParOf" srcId="{2633D73B-B5BC-45F5-B647-678FF3B5D59B}" destId="{E242B731-67E4-4F19-A58C-7A8FEA7D5F66}" srcOrd="3" destOrd="0" presId="urn:microsoft.com/office/officeart/2005/8/layout/vProcess5"/>
    <dgm:cxn modelId="{21DAE404-7001-402C-BE82-72733BD88E35}" type="presParOf" srcId="{2633D73B-B5BC-45F5-B647-678FF3B5D59B}" destId="{53F61670-DE7A-424C-AF95-ED3B2907005B}" srcOrd="4" destOrd="0" presId="urn:microsoft.com/office/officeart/2005/8/layout/vProcess5"/>
    <dgm:cxn modelId="{FFB64CD5-37F8-4912-86FD-297636612C41}" type="presParOf" srcId="{2633D73B-B5BC-45F5-B647-678FF3B5D59B}" destId="{D4980619-28C8-4250-8ED9-0D5793285896}" srcOrd="5" destOrd="0" presId="urn:microsoft.com/office/officeart/2005/8/layout/vProcess5"/>
    <dgm:cxn modelId="{9497BF93-76C8-43F1-A60A-0409D897635F}" type="presParOf" srcId="{2633D73B-B5BC-45F5-B647-678FF3B5D59B}" destId="{3768CCE4-26E6-45C6-BEAE-B110FAF165DE}" srcOrd="6" destOrd="0" presId="urn:microsoft.com/office/officeart/2005/8/layout/vProcess5"/>
    <dgm:cxn modelId="{34B7C48A-5871-4AEB-90E4-71731F82283B}" type="presParOf" srcId="{2633D73B-B5BC-45F5-B647-678FF3B5D59B}" destId="{F9D694C3-E1A1-4453-A189-6F15B3FE4A02}" srcOrd="7" destOrd="0" presId="urn:microsoft.com/office/officeart/2005/8/layout/vProcess5"/>
    <dgm:cxn modelId="{1AFF1329-1342-46FF-A0E4-7957DA540002}" type="presParOf" srcId="{2633D73B-B5BC-45F5-B647-678FF3B5D59B}" destId="{124D79D3-8F47-4834-8C34-F79E973B76F0}" srcOrd="8" destOrd="0" presId="urn:microsoft.com/office/officeart/2005/8/layout/vProcess5"/>
    <dgm:cxn modelId="{4BA5636B-FFD6-42CA-B841-7BB1ECB0FF96}" type="presParOf" srcId="{2633D73B-B5BC-45F5-B647-678FF3B5D59B}" destId="{FFBAF6A4-64B5-49DE-A9B2-FAAF4DC5F112}" srcOrd="9" destOrd="0" presId="urn:microsoft.com/office/officeart/2005/8/layout/vProcess5"/>
    <dgm:cxn modelId="{4F1565BE-793D-4252-AAF4-357AEDCADC21}" type="presParOf" srcId="{2633D73B-B5BC-45F5-B647-678FF3B5D59B}" destId="{6CC89603-07E9-4A06-B1CF-E6E3E960602D}" srcOrd="10" destOrd="0" presId="urn:microsoft.com/office/officeart/2005/8/layout/vProcess5"/>
    <dgm:cxn modelId="{123709B6-B5C0-4A3A-AF84-74BA03F6DCCD}" type="presParOf" srcId="{2633D73B-B5BC-45F5-B647-678FF3B5D59B}" destId="{44B1EFDA-8C5C-46FD-A91A-84D9E813DB99}" srcOrd="11" destOrd="0" presId="urn:microsoft.com/office/officeart/2005/8/layout/vProcess5"/>
    <dgm:cxn modelId="{A9B3452F-EA36-45E3-8E23-93ECB85AB1C5}" type="presParOf" srcId="{2633D73B-B5BC-45F5-B647-678FF3B5D59B}" destId="{24805B9C-94A4-4088-B724-A73654EF7B65}" srcOrd="12" destOrd="0" presId="urn:microsoft.com/office/officeart/2005/8/layout/vProcess5"/>
    <dgm:cxn modelId="{768C74DA-547B-479B-80C6-7397E73C2D3C}" type="presParOf" srcId="{2633D73B-B5BC-45F5-B647-678FF3B5D59B}" destId="{34D51C1B-E31E-4C01-B652-374A6BE08161}" srcOrd="13" destOrd="0" presId="urn:microsoft.com/office/officeart/2005/8/layout/vProcess5"/>
    <dgm:cxn modelId="{A617BE0F-5A66-4ED9-9E70-C7F89850A017}" type="presParOf" srcId="{2633D73B-B5BC-45F5-B647-678FF3B5D59B}" destId="{69C7B2AA-5319-477B-8869-E1CE45B5349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0427F1-7A7B-46EC-8954-C1D3F9F846CE}" type="doc">
      <dgm:prSet loTypeId="urn:microsoft.com/office/officeart/2016/7/layout/BasicProcessNew" loCatId="process" qsTypeId="urn:microsoft.com/office/officeart/2005/8/quickstyle/simple3" qsCatId="simple" csTypeId="urn:microsoft.com/office/officeart/2005/8/colors/accent6_2" csCatId="accent6" phldr="1"/>
      <dgm:spPr/>
      <dgm:t>
        <a:bodyPr/>
        <a:lstStyle/>
        <a:p>
          <a:endParaRPr lang="en-US"/>
        </a:p>
      </dgm:t>
    </dgm:pt>
    <dgm:pt modelId="{033AAA2D-796A-4A98-A60C-3792F487368F}">
      <dgm:prSet custT="1"/>
      <dgm:spPr/>
      <dgm:t>
        <a:bodyPr/>
        <a:lstStyle/>
        <a:p>
          <a:r>
            <a:rPr lang="en-US" sz="2000" b="1" dirty="0"/>
            <a:t>Feedback: Given by both Buyers and Sellers</a:t>
          </a:r>
        </a:p>
      </dgm:t>
    </dgm:pt>
    <dgm:pt modelId="{13633554-5210-4584-8193-15789AC9B0E5}" type="parTrans" cxnId="{9878EB96-A64A-4D77-8F42-9E9CB36CE56F}">
      <dgm:prSet/>
      <dgm:spPr/>
      <dgm:t>
        <a:bodyPr/>
        <a:lstStyle/>
        <a:p>
          <a:endParaRPr lang="en-US"/>
        </a:p>
      </dgm:t>
    </dgm:pt>
    <dgm:pt modelId="{2E15A9A8-7179-44B8-8CBF-061EFC7114B2}" type="sibTrans" cxnId="{9878EB96-A64A-4D77-8F42-9E9CB36CE56F}">
      <dgm:prSet/>
      <dgm:spPr/>
      <dgm:t>
        <a:bodyPr/>
        <a:lstStyle/>
        <a:p>
          <a:endParaRPr lang="en-US"/>
        </a:p>
      </dgm:t>
    </dgm:pt>
    <dgm:pt modelId="{9DFBDCE5-ACEC-469C-85CF-9DDFEEC4B77E}">
      <dgm:prSet custT="1"/>
      <dgm:spPr/>
      <dgm:t>
        <a:bodyPr/>
        <a:lstStyle/>
        <a:p>
          <a:r>
            <a:rPr lang="en-US" sz="1600" b="1" dirty="0"/>
            <a:t>Sellers can not leave negative or neutral feedback for Buyers</a:t>
          </a:r>
        </a:p>
      </dgm:t>
    </dgm:pt>
    <dgm:pt modelId="{6662A13B-399B-40F1-B537-73BF11D3BE49}" type="parTrans" cxnId="{43CFA70E-8EAA-4403-89D9-177FF887D780}">
      <dgm:prSet/>
      <dgm:spPr/>
      <dgm:t>
        <a:bodyPr/>
        <a:lstStyle/>
        <a:p>
          <a:endParaRPr lang="en-US"/>
        </a:p>
      </dgm:t>
    </dgm:pt>
    <dgm:pt modelId="{7D97C0A1-3DD4-4487-BF86-DF64B13CA4C3}" type="sibTrans" cxnId="{43CFA70E-8EAA-4403-89D9-177FF887D780}">
      <dgm:prSet/>
      <dgm:spPr/>
      <dgm:t>
        <a:bodyPr/>
        <a:lstStyle/>
        <a:p>
          <a:endParaRPr lang="en-US"/>
        </a:p>
      </dgm:t>
    </dgm:pt>
    <dgm:pt modelId="{95D6CD3F-5C94-493B-9076-E09F7EAF35CC}">
      <dgm:prSet custT="1"/>
      <dgm:spPr/>
      <dgm:t>
        <a:bodyPr/>
        <a:lstStyle/>
        <a:p>
          <a:r>
            <a:rPr lang="en-US" sz="1600" b="1" dirty="0"/>
            <a:t>Buyers can leave negative or neutral or Positive feedback for Sellers</a:t>
          </a:r>
        </a:p>
      </dgm:t>
    </dgm:pt>
    <dgm:pt modelId="{8B9A8127-79BF-41F4-BB5C-3638D80F9F43}" type="parTrans" cxnId="{00875768-B419-4FA1-A123-A37F32AB4C55}">
      <dgm:prSet/>
      <dgm:spPr/>
      <dgm:t>
        <a:bodyPr/>
        <a:lstStyle/>
        <a:p>
          <a:endParaRPr lang="en-US"/>
        </a:p>
      </dgm:t>
    </dgm:pt>
    <dgm:pt modelId="{D116045E-AA5F-4273-8C8D-7C5F6C06C948}" type="sibTrans" cxnId="{00875768-B419-4FA1-A123-A37F32AB4C55}">
      <dgm:prSet/>
      <dgm:spPr/>
      <dgm:t>
        <a:bodyPr/>
        <a:lstStyle/>
        <a:p>
          <a:endParaRPr lang="en-US"/>
        </a:p>
      </dgm:t>
    </dgm:pt>
    <dgm:pt modelId="{F0B253CA-C538-40FB-A96F-7E174DBED1EB}" type="pres">
      <dgm:prSet presAssocID="{3B0427F1-7A7B-46EC-8954-C1D3F9F846CE}" presName="Name0" presStyleCnt="0">
        <dgm:presLayoutVars>
          <dgm:dir/>
          <dgm:resizeHandles val="exact"/>
        </dgm:presLayoutVars>
      </dgm:prSet>
      <dgm:spPr/>
      <dgm:t>
        <a:bodyPr/>
        <a:lstStyle/>
        <a:p>
          <a:endParaRPr lang="en-US"/>
        </a:p>
      </dgm:t>
    </dgm:pt>
    <dgm:pt modelId="{67CDE61C-1498-4767-968C-1CE3B236088D}" type="pres">
      <dgm:prSet presAssocID="{033AAA2D-796A-4A98-A60C-3792F487368F}" presName="node" presStyleLbl="node1" presStyleIdx="0" presStyleCnt="1">
        <dgm:presLayoutVars>
          <dgm:bulletEnabled val="1"/>
        </dgm:presLayoutVars>
      </dgm:prSet>
      <dgm:spPr/>
      <dgm:t>
        <a:bodyPr/>
        <a:lstStyle/>
        <a:p>
          <a:endParaRPr lang="en-US"/>
        </a:p>
      </dgm:t>
    </dgm:pt>
  </dgm:ptLst>
  <dgm:cxnLst>
    <dgm:cxn modelId="{5EA5D0E4-A22B-437B-976B-8C8FB7996548}" type="presOf" srcId="{033AAA2D-796A-4A98-A60C-3792F487368F}" destId="{67CDE61C-1498-4767-968C-1CE3B236088D}" srcOrd="0" destOrd="0" presId="urn:microsoft.com/office/officeart/2016/7/layout/BasicProcessNew"/>
    <dgm:cxn modelId="{43CFA70E-8EAA-4403-89D9-177FF887D780}" srcId="{033AAA2D-796A-4A98-A60C-3792F487368F}" destId="{9DFBDCE5-ACEC-469C-85CF-9DDFEEC4B77E}" srcOrd="0" destOrd="0" parTransId="{6662A13B-399B-40F1-B537-73BF11D3BE49}" sibTransId="{7D97C0A1-3DD4-4487-BF86-DF64B13CA4C3}"/>
    <dgm:cxn modelId="{3463DB56-B0ED-4444-B8C0-9F2F73752612}" type="presOf" srcId="{9DFBDCE5-ACEC-469C-85CF-9DDFEEC4B77E}" destId="{67CDE61C-1498-4767-968C-1CE3B236088D}" srcOrd="0" destOrd="1" presId="urn:microsoft.com/office/officeart/2016/7/layout/BasicProcessNew"/>
    <dgm:cxn modelId="{00875768-B419-4FA1-A123-A37F32AB4C55}" srcId="{033AAA2D-796A-4A98-A60C-3792F487368F}" destId="{95D6CD3F-5C94-493B-9076-E09F7EAF35CC}" srcOrd="1" destOrd="0" parTransId="{8B9A8127-79BF-41F4-BB5C-3638D80F9F43}" sibTransId="{D116045E-AA5F-4273-8C8D-7C5F6C06C948}"/>
    <dgm:cxn modelId="{924D540A-DA9E-4CC2-81C2-B3CE8DF28830}" type="presOf" srcId="{3B0427F1-7A7B-46EC-8954-C1D3F9F846CE}" destId="{F0B253CA-C538-40FB-A96F-7E174DBED1EB}" srcOrd="0" destOrd="0" presId="urn:microsoft.com/office/officeart/2016/7/layout/BasicProcessNew"/>
    <dgm:cxn modelId="{268994F7-3B50-48E1-BFB7-7BE54F51ECE9}" type="presOf" srcId="{95D6CD3F-5C94-493B-9076-E09F7EAF35CC}" destId="{67CDE61C-1498-4767-968C-1CE3B236088D}" srcOrd="0" destOrd="2" presId="urn:microsoft.com/office/officeart/2016/7/layout/BasicProcessNew"/>
    <dgm:cxn modelId="{9878EB96-A64A-4D77-8F42-9E9CB36CE56F}" srcId="{3B0427F1-7A7B-46EC-8954-C1D3F9F846CE}" destId="{033AAA2D-796A-4A98-A60C-3792F487368F}" srcOrd="0" destOrd="0" parTransId="{13633554-5210-4584-8193-15789AC9B0E5}" sibTransId="{2E15A9A8-7179-44B8-8CBF-061EFC7114B2}"/>
    <dgm:cxn modelId="{72330E70-3B9A-4858-A076-ADB915CCF242}" type="presParOf" srcId="{F0B253CA-C538-40FB-A96F-7E174DBED1EB}" destId="{67CDE61C-1498-4767-968C-1CE3B236088D}" srcOrd="0"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0427F1-7A7B-46EC-8954-C1D3F9F846CE}" type="doc">
      <dgm:prSet loTypeId="urn:microsoft.com/office/officeart/2016/7/layout/BasicProcessNew" loCatId="process" qsTypeId="urn:microsoft.com/office/officeart/2005/8/quickstyle/simple3" qsCatId="simple" csTypeId="urn:microsoft.com/office/officeart/2005/8/colors/colorful2" csCatId="colorful" phldr="1"/>
      <dgm:spPr/>
      <dgm:t>
        <a:bodyPr/>
        <a:lstStyle/>
        <a:p>
          <a:endParaRPr lang="en-US"/>
        </a:p>
      </dgm:t>
    </dgm:pt>
    <dgm:pt modelId="{033AAA2D-796A-4A98-A60C-3792F487368F}">
      <dgm:prSet/>
      <dgm:spPr/>
      <dgm:t>
        <a:bodyPr/>
        <a:lstStyle/>
        <a:p>
          <a:r>
            <a:rPr lang="en-US" dirty="0"/>
            <a:t>Detailed Seller Ratings</a:t>
          </a:r>
        </a:p>
      </dgm:t>
    </dgm:pt>
    <dgm:pt modelId="{13633554-5210-4584-8193-15789AC9B0E5}" type="parTrans" cxnId="{9878EB96-A64A-4D77-8F42-9E9CB36CE56F}">
      <dgm:prSet/>
      <dgm:spPr/>
      <dgm:t>
        <a:bodyPr/>
        <a:lstStyle/>
        <a:p>
          <a:endParaRPr lang="en-US"/>
        </a:p>
      </dgm:t>
    </dgm:pt>
    <dgm:pt modelId="{2E15A9A8-7179-44B8-8CBF-061EFC7114B2}" type="sibTrans" cxnId="{9878EB96-A64A-4D77-8F42-9E9CB36CE56F}">
      <dgm:prSet/>
      <dgm:spPr/>
      <dgm:t>
        <a:bodyPr/>
        <a:lstStyle/>
        <a:p>
          <a:endParaRPr lang="en-US"/>
        </a:p>
      </dgm:t>
    </dgm:pt>
    <dgm:pt modelId="{EEBC8ACA-89DF-420D-AE82-896D30F34CC2}">
      <dgm:prSet/>
      <dgm:spPr/>
      <dgm:t>
        <a:bodyPr/>
        <a:lstStyle/>
        <a:p>
          <a:r>
            <a:rPr lang="en-US" dirty="0"/>
            <a:t>Buyers Rate Sellers</a:t>
          </a:r>
        </a:p>
        <a:p>
          <a:r>
            <a:rPr lang="en-US" dirty="0"/>
            <a:t> 1-5 Stars for Services</a:t>
          </a:r>
        </a:p>
      </dgm:t>
    </dgm:pt>
    <dgm:pt modelId="{2C94133A-22EC-41C1-AB7C-F95B9B89DEBB}" type="parTrans" cxnId="{2BEC8D9E-C5FA-4E61-B7D8-EC4D872C55A5}">
      <dgm:prSet/>
      <dgm:spPr/>
      <dgm:t>
        <a:bodyPr/>
        <a:lstStyle/>
        <a:p>
          <a:endParaRPr lang="en-US"/>
        </a:p>
      </dgm:t>
    </dgm:pt>
    <dgm:pt modelId="{4B4FD54B-E879-474D-94FC-DC1270E9AB6D}" type="sibTrans" cxnId="{2BEC8D9E-C5FA-4E61-B7D8-EC4D872C55A5}">
      <dgm:prSet/>
      <dgm:spPr/>
      <dgm:t>
        <a:bodyPr/>
        <a:lstStyle/>
        <a:p>
          <a:endParaRPr lang="en-US"/>
        </a:p>
      </dgm:t>
    </dgm:pt>
    <dgm:pt modelId="{C20BA911-5C2B-4D87-8026-2F9374D605DF}" type="pres">
      <dgm:prSet presAssocID="{3B0427F1-7A7B-46EC-8954-C1D3F9F846CE}" presName="Name0" presStyleCnt="0">
        <dgm:presLayoutVars>
          <dgm:dir/>
          <dgm:resizeHandles val="exact"/>
        </dgm:presLayoutVars>
      </dgm:prSet>
      <dgm:spPr/>
      <dgm:t>
        <a:bodyPr/>
        <a:lstStyle/>
        <a:p>
          <a:endParaRPr lang="en-US"/>
        </a:p>
      </dgm:t>
    </dgm:pt>
    <dgm:pt modelId="{E11D40BD-BA71-46BF-9DC1-EA13EE9CF56A}" type="pres">
      <dgm:prSet presAssocID="{033AAA2D-796A-4A98-A60C-3792F487368F}" presName="node" presStyleLbl="node1" presStyleIdx="0" presStyleCnt="3">
        <dgm:presLayoutVars>
          <dgm:bulletEnabled val="1"/>
        </dgm:presLayoutVars>
      </dgm:prSet>
      <dgm:spPr/>
      <dgm:t>
        <a:bodyPr/>
        <a:lstStyle/>
        <a:p>
          <a:endParaRPr lang="en-US"/>
        </a:p>
      </dgm:t>
    </dgm:pt>
    <dgm:pt modelId="{9948E981-E4F5-4D67-88F4-F8536AB93B2B}" type="pres">
      <dgm:prSet presAssocID="{2E15A9A8-7179-44B8-8CBF-061EFC7114B2}" presName="sibTransSpacerBeforeConnector" presStyleCnt="0"/>
      <dgm:spPr/>
    </dgm:pt>
    <dgm:pt modelId="{E339BB0B-89F6-4C62-82F3-0295D34FE35E}" type="pres">
      <dgm:prSet presAssocID="{2E15A9A8-7179-44B8-8CBF-061EFC7114B2}" presName="sibTrans" presStyleLbl="node1" presStyleIdx="1" presStyleCnt="3"/>
      <dgm:spPr/>
      <dgm:t>
        <a:bodyPr/>
        <a:lstStyle/>
        <a:p>
          <a:endParaRPr lang="en-US"/>
        </a:p>
      </dgm:t>
    </dgm:pt>
    <dgm:pt modelId="{3A5724D2-6535-4DDD-931E-79C0C4D44B85}" type="pres">
      <dgm:prSet presAssocID="{2E15A9A8-7179-44B8-8CBF-061EFC7114B2}" presName="sibTransSpacerAfterConnector" presStyleCnt="0"/>
      <dgm:spPr/>
    </dgm:pt>
    <dgm:pt modelId="{14E8899B-7FA4-40AB-9491-A45A2EA788CC}" type="pres">
      <dgm:prSet presAssocID="{EEBC8ACA-89DF-420D-AE82-896D30F34CC2}" presName="node" presStyleLbl="node1" presStyleIdx="2" presStyleCnt="3">
        <dgm:presLayoutVars>
          <dgm:bulletEnabled val="1"/>
        </dgm:presLayoutVars>
      </dgm:prSet>
      <dgm:spPr/>
      <dgm:t>
        <a:bodyPr/>
        <a:lstStyle/>
        <a:p>
          <a:endParaRPr lang="en-US"/>
        </a:p>
      </dgm:t>
    </dgm:pt>
  </dgm:ptLst>
  <dgm:cxnLst>
    <dgm:cxn modelId="{F3160D8C-2E76-4968-BB07-E2F057987DD7}" type="presOf" srcId="{EEBC8ACA-89DF-420D-AE82-896D30F34CC2}" destId="{14E8899B-7FA4-40AB-9491-A45A2EA788CC}" srcOrd="0" destOrd="0" presId="urn:microsoft.com/office/officeart/2016/7/layout/BasicProcessNew"/>
    <dgm:cxn modelId="{2BEC8D9E-C5FA-4E61-B7D8-EC4D872C55A5}" srcId="{3B0427F1-7A7B-46EC-8954-C1D3F9F846CE}" destId="{EEBC8ACA-89DF-420D-AE82-896D30F34CC2}" srcOrd="1" destOrd="0" parTransId="{2C94133A-22EC-41C1-AB7C-F95B9B89DEBB}" sibTransId="{4B4FD54B-E879-474D-94FC-DC1270E9AB6D}"/>
    <dgm:cxn modelId="{433F91AA-8FB2-4374-A232-425435C4D01C}" type="presOf" srcId="{3B0427F1-7A7B-46EC-8954-C1D3F9F846CE}" destId="{C20BA911-5C2B-4D87-8026-2F9374D605DF}" srcOrd="0" destOrd="0" presId="urn:microsoft.com/office/officeart/2016/7/layout/BasicProcessNew"/>
    <dgm:cxn modelId="{F6061E71-3223-4521-B914-042BE3F764E2}" type="presOf" srcId="{2E15A9A8-7179-44B8-8CBF-061EFC7114B2}" destId="{E339BB0B-89F6-4C62-82F3-0295D34FE35E}" srcOrd="0" destOrd="0" presId="urn:microsoft.com/office/officeart/2016/7/layout/BasicProcessNew"/>
    <dgm:cxn modelId="{9878EB96-A64A-4D77-8F42-9E9CB36CE56F}" srcId="{3B0427F1-7A7B-46EC-8954-C1D3F9F846CE}" destId="{033AAA2D-796A-4A98-A60C-3792F487368F}" srcOrd="0" destOrd="0" parTransId="{13633554-5210-4584-8193-15789AC9B0E5}" sibTransId="{2E15A9A8-7179-44B8-8CBF-061EFC7114B2}"/>
    <dgm:cxn modelId="{56389745-5728-47F1-BA5B-8A2ED1978064}" type="presOf" srcId="{033AAA2D-796A-4A98-A60C-3792F487368F}" destId="{E11D40BD-BA71-46BF-9DC1-EA13EE9CF56A}" srcOrd="0" destOrd="0" presId="urn:microsoft.com/office/officeart/2016/7/layout/BasicProcessNew"/>
    <dgm:cxn modelId="{AA73E1B8-56ED-4618-B488-CE931883AD99}" type="presParOf" srcId="{C20BA911-5C2B-4D87-8026-2F9374D605DF}" destId="{E11D40BD-BA71-46BF-9DC1-EA13EE9CF56A}" srcOrd="0" destOrd="0" presId="urn:microsoft.com/office/officeart/2016/7/layout/BasicProcessNew"/>
    <dgm:cxn modelId="{BDA2DBC5-30C0-4D31-BACD-A10999D91A29}" type="presParOf" srcId="{C20BA911-5C2B-4D87-8026-2F9374D605DF}" destId="{9948E981-E4F5-4D67-88F4-F8536AB93B2B}" srcOrd="1" destOrd="0" presId="urn:microsoft.com/office/officeart/2016/7/layout/BasicProcessNew"/>
    <dgm:cxn modelId="{80FF9FB3-FFC5-492D-ABD0-1EF26DBDCDFC}" type="presParOf" srcId="{C20BA911-5C2B-4D87-8026-2F9374D605DF}" destId="{E339BB0B-89F6-4C62-82F3-0295D34FE35E}" srcOrd="2" destOrd="0" presId="urn:microsoft.com/office/officeart/2016/7/layout/BasicProcessNew"/>
    <dgm:cxn modelId="{EDDDD82C-A23F-4D85-A396-8128B3281F53}" type="presParOf" srcId="{C20BA911-5C2B-4D87-8026-2F9374D605DF}" destId="{3A5724D2-6535-4DDD-931E-79C0C4D44B85}" srcOrd="3" destOrd="0" presId="urn:microsoft.com/office/officeart/2016/7/layout/BasicProcessNew"/>
    <dgm:cxn modelId="{DC586C22-D217-41F8-A297-7B09C2DABE1F}" type="presParOf" srcId="{C20BA911-5C2B-4D87-8026-2F9374D605DF}" destId="{14E8899B-7FA4-40AB-9491-A45A2EA788CC}"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9B719D-08CE-426C-946B-C4DBA4E86918}" type="doc">
      <dgm:prSet loTypeId="urn:microsoft.com/office/officeart/2005/8/layout/bProcess4" loCatId="process" qsTypeId="urn:microsoft.com/office/officeart/2005/8/quickstyle/simple2" qsCatId="simple" csTypeId="urn:microsoft.com/office/officeart/2005/8/colors/colorful5" csCatId="colorful" phldr="1"/>
      <dgm:spPr/>
      <dgm:t>
        <a:bodyPr/>
        <a:lstStyle/>
        <a:p>
          <a:endParaRPr lang="en-US"/>
        </a:p>
      </dgm:t>
    </dgm:pt>
    <dgm:pt modelId="{65C280CC-E323-4BEC-9782-898EF51E495A}">
      <dgm:prSet custT="1"/>
      <dgm:spPr/>
      <dgm:t>
        <a:bodyPr/>
        <a:lstStyle/>
        <a:p>
          <a:r>
            <a:rPr lang="en-US" sz="2400" dirty="0">
              <a:solidFill>
                <a:schemeClr val="bg1"/>
              </a:solidFill>
            </a:rPr>
            <a:t>Order size discount: </a:t>
          </a:r>
        </a:p>
        <a:p>
          <a:r>
            <a:rPr lang="en-US" sz="2400" dirty="0">
              <a:solidFill>
                <a:schemeClr val="bg1"/>
              </a:solidFill>
            </a:rPr>
            <a:t>Buy 2 Get 1 50% Off</a:t>
          </a:r>
        </a:p>
      </dgm:t>
    </dgm:pt>
    <dgm:pt modelId="{0EDBA15C-8171-4CFD-BF8B-B495918C9A71}" type="parTrans" cxnId="{427DA701-8EE7-4389-8304-E5F071AB6F32}">
      <dgm:prSet/>
      <dgm:spPr/>
      <dgm:t>
        <a:bodyPr/>
        <a:lstStyle/>
        <a:p>
          <a:endParaRPr lang="en-US"/>
        </a:p>
      </dgm:t>
    </dgm:pt>
    <dgm:pt modelId="{9CA43A7A-CE3C-4D42-B4A4-99B1C0926578}" type="sibTrans" cxnId="{427DA701-8EE7-4389-8304-E5F071AB6F32}">
      <dgm:prSet/>
      <dgm:spPr/>
      <dgm:t>
        <a:bodyPr/>
        <a:lstStyle/>
        <a:p>
          <a:endParaRPr lang="en-US"/>
        </a:p>
      </dgm:t>
    </dgm:pt>
    <dgm:pt modelId="{468392EA-2E0F-4A78-AAC7-28D139595373}">
      <dgm:prSet custT="1"/>
      <dgm:spPr/>
      <dgm:t>
        <a:bodyPr/>
        <a:lstStyle/>
        <a:p>
          <a:r>
            <a:rPr lang="en-US" sz="2400" dirty="0">
              <a:solidFill>
                <a:schemeClr val="bg1"/>
              </a:solidFill>
            </a:rPr>
            <a:t>Markdown sale:  Save up to 30% Off</a:t>
          </a:r>
        </a:p>
      </dgm:t>
    </dgm:pt>
    <dgm:pt modelId="{CD9CB6F4-37E4-490F-83B1-F035C253D128}" type="parTrans" cxnId="{B5944676-0EC7-4D66-97E1-CBDA9A1135F8}">
      <dgm:prSet/>
      <dgm:spPr/>
      <dgm:t>
        <a:bodyPr/>
        <a:lstStyle/>
        <a:p>
          <a:endParaRPr lang="en-US"/>
        </a:p>
      </dgm:t>
    </dgm:pt>
    <dgm:pt modelId="{A6DC88AB-EC65-4BF4-B714-DDB3A8B832D4}" type="sibTrans" cxnId="{B5944676-0EC7-4D66-97E1-CBDA9A1135F8}">
      <dgm:prSet/>
      <dgm:spPr/>
      <dgm:t>
        <a:bodyPr/>
        <a:lstStyle/>
        <a:p>
          <a:endParaRPr lang="en-US"/>
        </a:p>
      </dgm:t>
    </dgm:pt>
    <dgm:pt modelId="{2A1DA8C3-A47D-42FF-AFF5-E1F995922747}">
      <dgm:prSet custT="1"/>
      <dgm:spPr/>
      <dgm:t>
        <a:bodyPr/>
        <a:lstStyle/>
        <a:p>
          <a:r>
            <a:rPr lang="en-US" sz="2400" dirty="0">
              <a:solidFill>
                <a:schemeClr val="bg1"/>
              </a:solidFill>
            </a:rPr>
            <a:t>Shipping discounts: Free shipping on orders over $99</a:t>
          </a:r>
        </a:p>
      </dgm:t>
    </dgm:pt>
    <dgm:pt modelId="{92C8AC1A-2A54-47F3-982F-DCD52F2EB68D}" type="parTrans" cxnId="{F71A24CA-E7E1-4F5A-AC50-7652083F9C2D}">
      <dgm:prSet/>
      <dgm:spPr/>
      <dgm:t>
        <a:bodyPr/>
        <a:lstStyle/>
        <a:p>
          <a:endParaRPr lang="en-US"/>
        </a:p>
      </dgm:t>
    </dgm:pt>
    <dgm:pt modelId="{7581CA1F-0F48-44BF-AB82-70D6C4691D95}" type="sibTrans" cxnId="{F71A24CA-E7E1-4F5A-AC50-7652083F9C2D}">
      <dgm:prSet/>
      <dgm:spPr/>
      <dgm:t>
        <a:bodyPr/>
        <a:lstStyle/>
        <a:p>
          <a:endParaRPr lang="en-US"/>
        </a:p>
      </dgm:t>
    </dgm:pt>
    <dgm:pt modelId="{F9E92F61-D09D-4302-BC74-C0E55B8C04AE}">
      <dgm:prSet custT="1"/>
      <dgm:spPr/>
      <dgm:t>
        <a:bodyPr/>
        <a:lstStyle/>
        <a:p>
          <a:r>
            <a:rPr lang="en-US" sz="2400" dirty="0">
              <a:solidFill>
                <a:schemeClr val="bg1"/>
              </a:solidFill>
            </a:rPr>
            <a:t>Codeless coupons: 20% for Friends &amp; Family </a:t>
          </a:r>
        </a:p>
      </dgm:t>
    </dgm:pt>
    <dgm:pt modelId="{5D8A2975-39E0-4DF3-A701-39403D97D904}" type="parTrans" cxnId="{E41279A4-994A-4FA5-8E1D-999A95CCA801}">
      <dgm:prSet/>
      <dgm:spPr/>
      <dgm:t>
        <a:bodyPr/>
        <a:lstStyle/>
        <a:p>
          <a:endParaRPr lang="en-US"/>
        </a:p>
      </dgm:t>
    </dgm:pt>
    <dgm:pt modelId="{163E1630-4254-4BA5-BDB3-615BD296F81C}" type="sibTrans" cxnId="{E41279A4-994A-4FA5-8E1D-999A95CCA801}">
      <dgm:prSet/>
      <dgm:spPr/>
      <dgm:t>
        <a:bodyPr/>
        <a:lstStyle/>
        <a:p>
          <a:endParaRPr lang="en-US"/>
        </a:p>
      </dgm:t>
    </dgm:pt>
    <dgm:pt modelId="{43B3AD81-5C19-4582-9F75-53798B017147}" type="pres">
      <dgm:prSet presAssocID="{659B719D-08CE-426C-946B-C4DBA4E86918}" presName="Name0" presStyleCnt="0">
        <dgm:presLayoutVars>
          <dgm:dir/>
          <dgm:resizeHandles/>
        </dgm:presLayoutVars>
      </dgm:prSet>
      <dgm:spPr/>
      <dgm:t>
        <a:bodyPr/>
        <a:lstStyle/>
        <a:p>
          <a:endParaRPr lang="en-US"/>
        </a:p>
      </dgm:t>
    </dgm:pt>
    <dgm:pt modelId="{5C9A0633-008E-4888-B23A-293E1B5A01CA}" type="pres">
      <dgm:prSet presAssocID="{65C280CC-E323-4BEC-9782-898EF51E495A}" presName="compNode" presStyleCnt="0"/>
      <dgm:spPr/>
    </dgm:pt>
    <dgm:pt modelId="{E2486409-D6A5-4BD4-8E93-3FF16B83246A}" type="pres">
      <dgm:prSet presAssocID="{65C280CC-E323-4BEC-9782-898EF51E495A}" presName="dummyConnPt" presStyleCnt="0"/>
      <dgm:spPr/>
    </dgm:pt>
    <dgm:pt modelId="{4DFE6B30-7524-4BDC-9C6E-D1026A9C391A}" type="pres">
      <dgm:prSet presAssocID="{65C280CC-E323-4BEC-9782-898EF51E495A}" presName="node" presStyleLbl="node1" presStyleIdx="0" presStyleCnt="4">
        <dgm:presLayoutVars>
          <dgm:bulletEnabled val="1"/>
        </dgm:presLayoutVars>
      </dgm:prSet>
      <dgm:spPr/>
      <dgm:t>
        <a:bodyPr/>
        <a:lstStyle/>
        <a:p>
          <a:endParaRPr lang="en-US"/>
        </a:p>
      </dgm:t>
    </dgm:pt>
    <dgm:pt modelId="{6A4D7D49-4FF9-4385-8087-52F7A5975599}" type="pres">
      <dgm:prSet presAssocID="{9CA43A7A-CE3C-4D42-B4A4-99B1C0926578}" presName="sibTrans" presStyleLbl="bgSibTrans2D1" presStyleIdx="0" presStyleCnt="3"/>
      <dgm:spPr/>
      <dgm:t>
        <a:bodyPr/>
        <a:lstStyle/>
        <a:p>
          <a:endParaRPr lang="en-US"/>
        </a:p>
      </dgm:t>
    </dgm:pt>
    <dgm:pt modelId="{7CB23DC3-A497-4F7C-A14B-FC05E7D7A950}" type="pres">
      <dgm:prSet presAssocID="{468392EA-2E0F-4A78-AAC7-28D139595373}" presName="compNode" presStyleCnt="0"/>
      <dgm:spPr/>
    </dgm:pt>
    <dgm:pt modelId="{E1593775-2A56-48FC-BDB8-5718B9B1595C}" type="pres">
      <dgm:prSet presAssocID="{468392EA-2E0F-4A78-AAC7-28D139595373}" presName="dummyConnPt" presStyleCnt="0"/>
      <dgm:spPr/>
    </dgm:pt>
    <dgm:pt modelId="{61505F90-6121-4B7D-B65D-927684C19137}" type="pres">
      <dgm:prSet presAssocID="{468392EA-2E0F-4A78-AAC7-28D139595373}" presName="node" presStyleLbl="node1" presStyleIdx="1" presStyleCnt="4">
        <dgm:presLayoutVars>
          <dgm:bulletEnabled val="1"/>
        </dgm:presLayoutVars>
      </dgm:prSet>
      <dgm:spPr/>
      <dgm:t>
        <a:bodyPr/>
        <a:lstStyle/>
        <a:p>
          <a:endParaRPr lang="en-US"/>
        </a:p>
      </dgm:t>
    </dgm:pt>
    <dgm:pt modelId="{1B90DF7E-4C2B-4DC4-B18B-B0AE8458EF1B}" type="pres">
      <dgm:prSet presAssocID="{A6DC88AB-EC65-4BF4-B714-DDB3A8B832D4}" presName="sibTrans" presStyleLbl="bgSibTrans2D1" presStyleIdx="1" presStyleCnt="3"/>
      <dgm:spPr/>
      <dgm:t>
        <a:bodyPr/>
        <a:lstStyle/>
        <a:p>
          <a:endParaRPr lang="en-US"/>
        </a:p>
      </dgm:t>
    </dgm:pt>
    <dgm:pt modelId="{6FCD4890-0CB5-4B78-8AD5-641174648054}" type="pres">
      <dgm:prSet presAssocID="{2A1DA8C3-A47D-42FF-AFF5-E1F995922747}" presName="compNode" presStyleCnt="0"/>
      <dgm:spPr/>
    </dgm:pt>
    <dgm:pt modelId="{B8122025-A7BD-49AB-BAF3-D34D66DC6A64}" type="pres">
      <dgm:prSet presAssocID="{2A1DA8C3-A47D-42FF-AFF5-E1F995922747}" presName="dummyConnPt" presStyleCnt="0"/>
      <dgm:spPr/>
    </dgm:pt>
    <dgm:pt modelId="{DBC502E4-7AA4-4847-96EC-247094427910}" type="pres">
      <dgm:prSet presAssocID="{2A1DA8C3-A47D-42FF-AFF5-E1F995922747}" presName="node" presStyleLbl="node1" presStyleIdx="2" presStyleCnt="4">
        <dgm:presLayoutVars>
          <dgm:bulletEnabled val="1"/>
        </dgm:presLayoutVars>
      </dgm:prSet>
      <dgm:spPr/>
      <dgm:t>
        <a:bodyPr/>
        <a:lstStyle/>
        <a:p>
          <a:endParaRPr lang="en-US"/>
        </a:p>
      </dgm:t>
    </dgm:pt>
    <dgm:pt modelId="{B6F83ED0-0F13-47B9-9C12-D066041582F8}" type="pres">
      <dgm:prSet presAssocID="{7581CA1F-0F48-44BF-AB82-70D6C4691D95}" presName="sibTrans" presStyleLbl="bgSibTrans2D1" presStyleIdx="2" presStyleCnt="3"/>
      <dgm:spPr/>
      <dgm:t>
        <a:bodyPr/>
        <a:lstStyle/>
        <a:p>
          <a:endParaRPr lang="en-US"/>
        </a:p>
      </dgm:t>
    </dgm:pt>
    <dgm:pt modelId="{763212CE-5ED0-47D4-9DD9-B81EA42A498E}" type="pres">
      <dgm:prSet presAssocID="{F9E92F61-D09D-4302-BC74-C0E55B8C04AE}" presName="compNode" presStyleCnt="0"/>
      <dgm:spPr/>
    </dgm:pt>
    <dgm:pt modelId="{5D4FEE10-BAF5-4187-A42F-A7F9A7AD2D4A}" type="pres">
      <dgm:prSet presAssocID="{F9E92F61-D09D-4302-BC74-C0E55B8C04AE}" presName="dummyConnPt" presStyleCnt="0"/>
      <dgm:spPr/>
    </dgm:pt>
    <dgm:pt modelId="{5ADAC520-8E9E-4EF9-8B88-1881C45C31D4}" type="pres">
      <dgm:prSet presAssocID="{F9E92F61-D09D-4302-BC74-C0E55B8C04AE}" presName="node" presStyleLbl="node1" presStyleIdx="3" presStyleCnt="4">
        <dgm:presLayoutVars>
          <dgm:bulletEnabled val="1"/>
        </dgm:presLayoutVars>
      </dgm:prSet>
      <dgm:spPr/>
      <dgm:t>
        <a:bodyPr/>
        <a:lstStyle/>
        <a:p>
          <a:endParaRPr lang="en-US"/>
        </a:p>
      </dgm:t>
    </dgm:pt>
  </dgm:ptLst>
  <dgm:cxnLst>
    <dgm:cxn modelId="{F71A24CA-E7E1-4F5A-AC50-7652083F9C2D}" srcId="{659B719D-08CE-426C-946B-C4DBA4E86918}" destId="{2A1DA8C3-A47D-42FF-AFF5-E1F995922747}" srcOrd="2" destOrd="0" parTransId="{92C8AC1A-2A54-47F3-982F-DCD52F2EB68D}" sibTransId="{7581CA1F-0F48-44BF-AB82-70D6C4691D95}"/>
    <dgm:cxn modelId="{03B56562-2FC4-48C0-B0AB-3BBC534996F3}" type="presOf" srcId="{2A1DA8C3-A47D-42FF-AFF5-E1F995922747}" destId="{DBC502E4-7AA4-4847-96EC-247094427910}" srcOrd="0" destOrd="0" presId="urn:microsoft.com/office/officeart/2005/8/layout/bProcess4"/>
    <dgm:cxn modelId="{7C162C85-84CE-4B94-87A9-35922B920AE1}" type="presOf" srcId="{7581CA1F-0F48-44BF-AB82-70D6C4691D95}" destId="{B6F83ED0-0F13-47B9-9C12-D066041582F8}" srcOrd="0" destOrd="0" presId="urn:microsoft.com/office/officeart/2005/8/layout/bProcess4"/>
    <dgm:cxn modelId="{1C08F06C-B324-4B1A-84B4-7B9F8D1F424B}" type="presOf" srcId="{9CA43A7A-CE3C-4D42-B4A4-99B1C0926578}" destId="{6A4D7D49-4FF9-4385-8087-52F7A5975599}" srcOrd="0" destOrd="0" presId="urn:microsoft.com/office/officeart/2005/8/layout/bProcess4"/>
    <dgm:cxn modelId="{9775E37E-1D45-452D-9E91-6741F58FD6BE}" type="presOf" srcId="{65C280CC-E323-4BEC-9782-898EF51E495A}" destId="{4DFE6B30-7524-4BDC-9C6E-D1026A9C391A}" srcOrd="0" destOrd="0" presId="urn:microsoft.com/office/officeart/2005/8/layout/bProcess4"/>
    <dgm:cxn modelId="{E212C46C-FCDD-49BC-B0C7-9A28E58C7A53}" type="presOf" srcId="{468392EA-2E0F-4A78-AAC7-28D139595373}" destId="{61505F90-6121-4B7D-B65D-927684C19137}" srcOrd="0" destOrd="0" presId="urn:microsoft.com/office/officeart/2005/8/layout/bProcess4"/>
    <dgm:cxn modelId="{F3C12C20-620E-43C2-9718-BC7C2A35E0CA}" type="presOf" srcId="{A6DC88AB-EC65-4BF4-B714-DDB3A8B832D4}" destId="{1B90DF7E-4C2B-4DC4-B18B-B0AE8458EF1B}" srcOrd="0" destOrd="0" presId="urn:microsoft.com/office/officeart/2005/8/layout/bProcess4"/>
    <dgm:cxn modelId="{427DA701-8EE7-4389-8304-E5F071AB6F32}" srcId="{659B719D-08CE-426C-946B-C4DBA4E86918}" destId="{65C280CC-E323-4BEC-9782-898EF51E495A}" srcOrd="0" destOrd="0" parTransId="{0EDBA15C-8171-4CFD-BF8B-B495918C9A71}" sibTransId="{9CA43A7A-CE3C-4D42-B4A4-99B1C0926578}"/>
    <dgm:cxn modelId="{B5944676-0EC7-4D66-97E1-CBDA9A1135F8}" srcId="{659B719D-08CE-426C-946B-C4DBA4E86918}" destId="{468392EA-2E0F-4A78-AAC7-28D139595373}" srcOrd="1" destOrd="0" parTransId="{CD9CB6F4-37E4-490F-83B1-F035C253D128}" sibTransId="{A6DC88AB-EC65-4BF4-B714-DDB3A8B832D4}"/>
    <dgm:cxn modelId="{4E456836-25AA-4AD4-BD30-92788CE2276C}" type="presOf" srcId="{F9E92F61-D09D-4302-BC74-C0E55B8C04AE}" destId="{5ADAC520-8E9E-4EF9-8B88-1881C45C31D4}" srcOrd="0" destOrd="0" presId="urn:microsoft.com/office/officeart/2005/8/layout/bProcess4"/>
    <dgm:cxn modelId="{5D304A47-3B80-460A-9908-D48AE5704581}" type="presOf" srcId="{659B719D-08CE-426C-946B-C4DBA4E86918}" destId="{43B3AD81-5C19-4582-9F75-53798B017147}" srcOrd="0" destOrd="0" presId="urn:microsoft.com/office/officeart/2005/8/layout/bProcess4"/>
    <dgm:cxn modelId="{E41279A4-994A-4FA5-8E1D-999A95CCA801}" srcId="{659B719D-08CE-426C-946B-C4DBA4E86918}" destId="{F9E92F61-D09D-4302-BC74-C0E55B8C04AE}" srcOrd="3" destOrd="0" parTransId="{5D8A2975-39E0-4DF3-A701-39403D97D904}" sibTransId="{163E1630-4254-4BA5-BDB3-615BD296F81C}"/>
    <dgm:cxn modelId="{3A616A69-0D43-4F2F-9ADB-AA794FE6B4B2}" type="presParOf" srcId="{43B3AD81-5C19-4582-9F75-53798B017147}" destId="{5C9A0633-008E-4888-B23A-293E1B5A01CA}" srcOrd="0" destOrd="0" presId="urn:microsoft.com/office/officeart/2005/8/layout/bProcess4"/>
    <dgm:cxn modelId="{00CC59FB-1A13-4872-8354-229A4C9E061C}" type="presParOf" srcId="{5C9A0633-008E-4888-B23A-293E1B5A01CA}" destId="{E2486409-D6A5-4BD4-8E93-3FF16B83246A}" srcOrd="0" destOrd="0" presId="urn:microsoft.com/office/officeart/2005/8/layout/bProcess4"/>
    <dgm:cxn modelId="{BCC09E9C-D5C0-4188-9968-C73C267B2D71}" type="presParOf" srcId="{5C9A0633-008E-4888-B23A-293E1B5A01CA}" destId="{4DFE6B30-7524-4BDC-9C6E-D1026A9C391A}" srcOrd="1" destOrd="0" presId="urn:microsoft.com/office/officeart/2005/8/layout/bProcess4"/>
    <dgm:cxn modelId="{0309AD3E-D033-479E-AB65-8AA54493A404}" type="presParOf" srcId="{43B3AD81-5C19-4582-9F75-53798B017147}" destId="{6A4D7D49-4FF9-4385-8087-52F7A5975599}" srcOrd="1" destOrd="0" presId="urn:microsoft.com/office/officeart/2005/8/layout/bProcess4"/>
    <dgm:cxn modelId="{931A3493-B933-438F-8007-A331AF51FDBA}" type="presParOf" srcId="{43B3AD81-5C19-4582-9F75-53798B017147}" destId="{7CB23DC3-A497-4F7C-A14B-FC05E7D7A950}" srcOrd="2" destOrd="0" presId="urn:microsoft.com/office/officeart/2005/8/layout/bProcess4"/>
    <dgm:cxn modelId="{0E025E23-53D1-4BD8-94D2-20B7612333B7}" type="presParOf" srcId="{7CB23DC3-A497-4F7C-A14B-FC05E7D7A950}" destId="{E1593775-2A56-48FC-BDB8-5718B9B1595C}" srcOrd="0" destOrd="0" presId="urn:microsoft.com/office/officeart/2005/8/layout/bProcess4"/>
    <dgm:cxn modelId="{DB1CDDCE-7333-43B5-BFB6-26098FBFBBD9}" type="presParOf" srcId="{7CB23DC3-A497-4F7C-A14B-FC05E7D7A950}" destId="{61505F90-6121-4B7D-B65D-927684C19137}" srcOrd="1" destOrd="0" presId="urn:microsoft.com/office/officeart/2005/8/layout/bProcess4"/>
    <dgm:cxn modelId="{A57889BB-1E33-4D24-AD32-51AD8DD21574}" type="presParOf" srcId="{43B3AD81-5C19-4582-9F75-53798B017147}" destId="{1B90DF7E-4C2B-4DC4-B18B-B0AE8458EF1B}" srcOrd="3" destOrd="0" presId="urn:microsoft.com/office/officeart/2005/8/layout/bProcess4"/>
    <dgm:cxn modelId="{A3BA3196-969B-4267-9820-3C62E6FFF1B1}" type="presParOf" srcId="{43B3AD81-5C19-4582-9F75-53798B017147}" destId="{6FCD4890-0CB5-4B78-8AD5-641174648054}" srcOrd="4" destOrd="0" presId="urn:microsoft.com/office/officeart/2005/8/layout/bProcess4"/>
    <dgm:cxn modelId="{565B4D57-823C-4A23-832F-944C31DD5803}" type="presParOf" srcId="{6FCD4890-0CB5-4B78-8AD5-641174648054}" destId="{B8122025-A7BD-49AB-BAF3-D34D66DC6A64}" srcOrd="0" destOrd="0" presId="urn:microsoft.com/office/officeart/2005/8/layout/bProcess4"/>
    <dgm:cxn modelId="{4E13BB8F-3F4B-494E-92EA-50B5140AA738}" type="presParOf" srcId="{6FCD4890-0CB5-4B78-8AD5-641174648054}" destId="{DBC502E4-7AA4-4847-96EC-247094427910}" srcOrd="1" destOrd="0" presId="urn:microsoft.com/office/officeart/2005/8/layout/bProcess4"/>
    <dgm:cxn modelId="{0EA0BD26-B5A5-4C56-8E91-A75C84AD03A7}" type="presParOf" srcId="{43B3AD81-5C19-4582-9F75-53798B017147}" destId="{B6F83ED0-0F13-47B9-9C12-D066041582F8}" srcOrd="5" destOrd="0" presId="urn:microsoft.com/office/officeart/2005/8/layout/bProcess4"/>
    <dgm:cxn modelId="{DE8F5E1E-0608-4BD3-A2CD-3599A71D6CB2}" type="presParOf" srcId="{43B3AD81-5C19-4582-9F75-53798B017147}" destId="{763212CE-5ED0-47D4-9DD9-B81EA42A498E}" srcOrd="6" destOrd="0" presId="urn:microsoft.com/office/officeart/2005/8/layout/bProcess4"/>
    <dgm:cxn modelId="{2C7F9D0D-8A6E-42DE-9616-14E828CAEFF9}" type="presParOf" srcId="{763212CE-5ED0-47D4-9DD9-B81EA42A498E}" destId="{5D4FEE10-BAF5-4187-A42F-A7F9A7AD2D4A}" srcOrd="0" destOrd="0" presId="urn:microsoft.com/office/officeart/2005/8/layout/bProcess4"/>
    <dgm:cxn modelId="{9C56BB60-ACBE-46AC-AAF4-E3C757293D00}" type="presParOf" srcId="{763212CE-5ED0-47D4-9DD9-B81EA42A498E}" destId="{5ADAC520-8E9E-4EF9-8B88-1881C45C31D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96C7A3-DF15-4929-A473-57148BCEAC40}" type="doc">
      <dgm:prSet loTypeId="urn:microsoft.com/office/officeart/2008/layout/LinedList" loCatId="list" qsTypeId="urn:microsoft.com/office/officeart/2005/8/quickstyle/simple5" qsCatId="simple" csTypeId="urn:microsoft.com/office/officeart/2005/8/colors/accent5_2" csCatId="accent5" phldr="1"/>
      <dgm:spPr/>
      <dgm:t>
        <a:bodyPr/>
        <a:lstStyle/>
        <a:p>
          <a:endParaRPr lang="en-US"/>
        </a:p>
      </dgm:t>
    </dgm:pt>
    <dgm:pt modelId="{E0077273-B6FC-4B27-8429-A4D73A719F4D}">
      <dgm:prSet custT="1"/>
      <dgm:spPr/>
      <dgm:t>
        <a:bodyPr anchor="ctr"/>
        <a:lstStyle/>
        <a:p>
          <a:r>
            <a:rPr lang="en-US" sz="2800" dirty="0">
              <a:solidFill>
                <a:schemeClr val="tx2">
                  <a:lumMod val="60000"/>
                  <a:lumOff val="40000"/>
                </a:schemeClr>
              </a:solidFill>
            </a:rPr>
            <a:t>Business Expenses:</a:t>
          </a:r>
        </a:p>
        <a:p>
          <a:pPr>
            <a:buNone/>
          </a:pPr>
          <a:r>
            <a:rPr lang="en-US" sz="2400" dirty="0">
              <a:solidFill>
                <a:schemeClr val="accent1">
                  <a:lumMod val="75000"/>
                </a:schemeClr>
              </a:solidFill>
            </a:rPr>
            <a:t>Cost of Goods Sold or COGS, </a:t>
          </a:r>
        </a:p>
        <a:p>
          <a:pPr>
            <a:buNone/>
          </a:pPr>
          <a:r>
            <a:rPr lang="en-US" sz="2400" dirty="0">
              <a:solidFill>
                <a:schemeClr val="accent1">
                  <a:lumMod val="75000"/>
                </a:schemeClr>
              </a:solidFill>
            </a:rPr>
            <a:t>Shopping trips (miles/use of car/parking/entry fees) </a:t>
          </a:r>
        </a:p>
        <a:p>
          <a:pPr>
            <a:buNone/>
          </a:pPr>
          <a:r>
            <a:rPr lang="en-US" sz="2400" dirty="0">
              <a:solidFill>
                <a:schemeClr val="accent1">
                  <a:lumMod val="75000"/>
                </a:schemeClr>
              </a:solidFill>
            </a:rPr>
            <a:t>Space- Storage / Use of Home</a:t>
          </a:r>
        </a:p>
        <a:p>
          <a:pPr>
            <a:buNone/>
          </a:pPr>
          <a:r>
            <a:rPr lang="en-US" sz="2400" dirty="0">
              <a:solidFill>
                <a:schemeClr val="accent1">
                  <a:lumMod val="75000"/>
                </a:schemeClr>
              </a:solidFill>
            </a:rPr>
            <a:t>Utilities/Phone/Internet/Computer</a:t>
          </a:r>
        </a:p>
        <a:p>
          <a:pPr>
            <a:buNone/>
          </a:pPr>
          <a:r>
            <a:rPr lang="en-US" sz="2400" dirty="0">
              <a:solidFill>
                <a:schemeClr val="accent1">
                  <a:lumMod val="75000"/>
                </a:schemeClr>
              </a:solidFill>
            </a:rPr>
            <a:t>Packing Materials- Tape, Boxes  </a:t>
          </a:r>
        </a:p>
        <a:p>
          <a:pPr>
            <a:buNone/>
          </a:pPr>
          <a:r>
            <a:rPr lang="en-US" sz="2400" dirty="0">
              <a:solidFill>
                <a:schemeClr val="accent1">
                  <a:lumMod val="75000"/>
                </a:schemeClr>
              </a:solidFill>
            </a:rPr>
            <a:t>Shipping Costs </a:t>
          </a:r>
        </a:p>
        <a:p>
          <a:pPr>
            <a:buNone/>
          </a:pPr>
          <a:r>
            <a:rPr lang="en-US" sz="2400" dirty="0">
              <a:solidFill>
                <a:schemeClr val="accent1">
                  <a:lumMod val="75000"/>
                </a:schemeClr>
              </a:solidFill>
            </a:rPr>
            <a:t>Training Costs </a:t>
          </a:r>
        </a:p>
        <a:p>
          <a:pPr>
            <a:buNone/>
          </a:pPr>
          <a:r>
            <a:rPr lang="en-US" sz="2400" dirty="0">
              <a:solidFill>
                <a:schemeClr val="accent1">
                  <a:lumMod val="75000"/>
                </a:schemeClr>
              </a:solidFill>
            </a:rPr>
            <a:t>Subscriptions </a:t>
          </a:r>
        </a:p>
        <a:p>
          <a:pPr>
            <a:buNone/>
          </a:pPr>
          <a:r>
            <a:rPr lang="en-US" sz="2400" dirty="0">
              <a:solidFill>
                <a:schemeClr val="accent1">
                  <a:lumMod val="75000"/>
                </a:schemeClr>
              </a:solidFill>
            </a:rPr>
            <a:t>eBay Fees</a:t>
          </a:r>
        </a:p>
        <a:p>
          <a:pPr>
            <a:buNone/>
          </a:pPr>
          <a:r>
            <a:rPr lang="en-US" sz="2400" dirty="0">
              <a:solidFill>
                <a:schemeClr val="accent1">
                  <a:lumMod val="75000"/>
                </a:schemeClr>
              </a:solidFill>
            </a:rPr>
            <a:t>PayPal Fees</a:t>
          </a:r>
        </a:p>
        <a:p>
          <a:pPr>
            <a:buNone/>
          </a:pPr>
          <a:r>
            <a:rPr lang="en-US" sz="2400" dirty="0">
              <a:solidFill>
                <a:schemeClr val="accent1">
                  <a:lumMod val="75000"/>
                </a:schemeClr>
              </a:solidFill>
            </a:rPr>
            <a:t>Photography Expenses</a:t>
          </a:r>
        </a:p>
      </dgm:t>
    </dgm:pt>
    <dgm:pt modelId="{A0E63D59-0547-4949-88B1-67DD76D42806}" type="parTrans" cxnId="{7FF3274F-374F-4082-96CC-E9473D6AD2AA}">
      <dgm:prSet/>
      <dgm:spPr/>
      <dgm:t>
        <a:bodyPr/>
        <a:lstStyle/>
        <a:p>
          <a:endParaRPr lang="en-US"/>
        </a:p>
      </dgm:t>
    </dgm:pt>
    <dgm:pt modelId="{A76F6BC9-A988-41F5-848D-E9508ED0EC97}" type="sibTrans" cxnId="{7FF3274F-374F-4082-96CC-E9473D6AD2AA}">
      <dgm:prSet/>
      <dgm:spPr/>
      <dgm:t>
        <a:bodyPr/>
        <a:lstStyle/>
        <a:p>
          <a:endParaRPr lang="en-US"/>
        </a:p>
      </dgm:t>
    </dgm:pt>
    <dgm:pt modelId="{D75E12CD-52E7-441F-BAAE-E9BF96B01A77}" type="pres">
      <dgm:prSet presAssocID="{E096C7A3-DF15-4929-A473-57148BCEAC40}" presName="vert0" presStyleCnt="0">
        <dgm:presLayoutVars>
          <dgm:dir/>
          <dgm:animOne val="branch"/>
          <dgm:animLvl val="lvl"/>
        </dgm:presLayoutVars>
      </dgm:prSet>
      <dgm:spPr/>
      <dgm:t>
        <a:bodyPr/>
        <a:lstStyle/>
        <a:p>
          <a:endParaRPr lang="en-US"/>
        </a:p>
      </dgm:t>
    </dgm:pt>
    <dgm:pt modelId="{88030C32-9872-46E2-86FE-0495C82D9E23}" type="pres">
      <dgm:prSet presAssocID="{E0077273-B6FC-4B27-8429-A4D73A719F4D}" presName="thickLine" presStyleLbl="alignNode1" presStyleIdx="0" presStyleCnt="1"/>
      <dgm:spPr/>
    </dgm:pt>
    <dgm:pt modelId="{CD6A0955-15DE-41DA-A09E-E374BBDB3D5C}" type="pres">
      <dgm:prSet presAssocID="{E0077273-B6FC-4B27-8429-A4D73A719F4D}" presName="horz1" presStyleCnt="0"/>
      <dgm:spPr/>
    </dgm:pt>
    <dgm:pt modelId="{0300A020-9B98-492A-8CC7-1B501A3161C9}" type="pres">
      <dgm:prSet presAssocID="{E0077273-B6FC-4B27-8429-A4D73A719F4D}" presName="tx1" presStyleLbl="revTx" presStyleIdx="0" presStyleCnt="1" custScaleY="100196"/>
      <dgm:spPr/>
      <dgm:t>
        <a:bodyPr/>
        <a:lstStyle/>
        <a:p>
          <a:endParaRPr lang="en-US"/>
        </a:p>
      </dgm:t>
    </dgm:pt>
    <dgm:pt modelId="{9D830630-5C68-4785-9172-724906F745CE}" type="pres">
      <dgm:prSet presAssocID="{E0077273-B6FC-4B27-8429-A4D73A719F4D}" presName="vert1" presStyleCnt="0"/>
      <dgm:spPr/>
    </dgm:pt>
  </dgm:ptLst>
  <dgm:cxnLst>
    <dgm:cxn modelId="{7FF3274F-374F-4082-96CC-E9473D6AD2AA}" srcId="{E096C7A3-DF15-4929-A473-57148BCEAC40}" destId="{E0077273-B6FC-4B27-8429-A4D73A719F4D}" srcOrd="0" destOrd="0" parTransId="{A0E63D59-0547-4949-88B1-67DD76D42806}" sibTransId="{A76F6BC9-A988-41F5-848D-E9508ED0EC97}"/>
    <dgm:cxn modelId="{14F0FF33-E004-4DEF-9FB2-120FF5D6AB53}" type="presOf" srcId="{E0077273-B6FC-4B27-8429-A4D73A719F4D}" destId="{0300A020-9B98-492A-8CC7-1B501A3161C9}" srcOrd="0" destOrd="0" presId="urn:microsoft.com/office/officeart/2008/layout/LinedList"/>
    <dgm:cxn modelId="{195FE9BD-3F35-4B47-9445-58B822C20181}" type="presOf" srcId="{E096C7A3-DF15-4929-A473-57148BCEAC40}" destId="{D75E12CD-52E7-441F-BAAE-E9BF96B01A77}" srcOrd="0" destOrd="0" presId="urn:microsoft.com/office/officeart/2008/layout/LinedList"/>
    <dgm:cxn modelId="{D8B8B1B0-A37B-473B-8A66-D187D3908B94}" type="presParOf" srcId="{D75E12CD-52E7-441F-BAAE-E9BF96B01A77}" destId="{88030C32-9872-46E2-86FE-0495C82D9E23}" srcOrd="0" destOrd="0" presId="urn:microsoft.com/office/officeart/2008/layout/LinedList"/>
    <dgm:cxn modelId="{4693B7C2-A116-4031-B547-A345FA4AD562}" type="presParOf" srcId="{D75E12CD-52E7-441F-BAAE-E9BF96B01A77}" destId="{CD6A0955-15DE-41DA-A09E-E374BBDB3D5C}" srcOrd="1" destOrd="0" presId="urn:microsoft.com/office/officeart/2008/layout/LinedList"/>
    <dgm:cxn modelId="{0CD4362E-20DE-4176-9E1B-9B8307DB2AB1}" type="presParOf" srcId="{CD6A0955-15DE-41DA-A09E-E374BBDB3D5C}" destId="{0300A020-9B98-492A-8CC7-1B501A3161C9}" srcOrd="0" destOrd="0" presId="urn:microsoft.com/office/officeart/2008/layout/LinedList"/>
    <dgm:cxn modelId="{E6B66075-E8BB-4DB3-9018-B56B556FA304}" type="presParOf" srcId="{CD6A0955-15DE-41DA-A09E-E374BBDB3D5C}" destId="{9D830630-5C68-4785-9172-724906F745C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96C7A3-DF15-4929-A473-57148BCEAC40}" type="doc">
      <dgm:prSet loTypeId="urn:microsoft.com/office/officeart/2008/layout/LinedList" loCatId="list" qsTypeId="urn:microsoft.com/office/officeart/2005/8/quickstyle/simple4" qsCatId="simple" csTypeId="urn:microsoft.com/office/officeart/2005/8/colors/colorful5" csCatId="colorful" phldr="1"/>
      <dgm:spPr/>
      <dgm:t>
        <a:bodyPr/>
        <a:lstStyle/>
        <a:p>
          <a:endParaRPr lang="en-US"/>
        </a:p>
      </dgm:t>
    </dgm:pt>
    <dgm:pt modelId="{E0077273-B6FC-4B27-8429-A4D73A719F4D}">
      <dgm:prSet/>
      <dgm:spPr/>
      <dgm:t>
        <a:bodyPr anchor="ctr"/>
        <a:lstStyle/>
        <a:p>
          <a:pPr>
            <a:buNone/>
          </a:pPr>
          <a:endParaRPr lang="en-US" dirty="0"/>
        </a:p>
      </dgm:t>
    </dgm:pt>
    <dgm:pt modelId="{A0E63D59-0547-4949-88B1-67DD76D42806}" type="parTrans" cxnId="{7FF3274F-374F-4082-96CC-E9473D6AD2AA}">
      <dgm:prSet/>
      <dgm:spPr/>
      <dgm:t>
        <a:bodyPr/>
        <a:lstStyle/>
        <a:p>
          <a:endParaRPr lang="en-US"/>
        </a:p>
      </dgm:t>
    </dgm:pt>
    <dgm:pt modelId="{A76F6BC9-A988-41F5-848D-E9508ED0EC97}" type="sibTrans" cxnId="{7FF3274F-374F-4082-96CC-E9473D6AD2AA}">
      <dgm:prSet/>
      <dgm:spPr/>
      <dgm:t>
        <a:bodyPr/>
        <a:lstStyle/>
        <a:p>
          <a:endParaRPr lang="en-US"/>
        </a:p>
      </dgm:t>
    </dgm:pt>
    <dgm:pt modelId="{274FE03E-B4F9-4EB4-9179-9509B71DC9DB}">
      <dgm:prSet/>
      <dgm:spPr/>
      <dgm:t>
        <a:bodyPr anchor="ctr"/>
        <a:lstStyle/>
        <a:p>
          <a:pPr>
            <a:buNone/>
          </a:pPr>
          <a:r>
            <a:rPr lang="en-US" dirty="0"/>
            <a:t>A seller has to exceed both IRS thresholds ($20,000 in gross payment volume and 200 separate payments) in a calendar year before a Form 1099-K is provided by PayPal.</a:t>
          </a:r>
        </a:p>
      </dgm:t>
    </dgm:pt>
    <dgm:pt modelId="{2DD7F3CD-4F70-4B93-A4CD-232848819A53}" type="parTrans" cxnId="{60593743-AD92-46B1-B23E-34F652BEB78E}">
      <dgm:prSet/>
      <dgm:spPr/>
      <dgm:t>
        <a:bodyPr/>
        <a:lstStyle/>
        <a:p>
          <a:endParaRPr lang="en-US"/>
        </a:p>
      </dgm:t>
    </dgm:pt>
    <dgm:pt modelId="{99BF4386-27FA-456A-9FA6-E717071E71E2}" type="sibTrans" cxnId="{60593743-AD92-46B1-B23E-34F652BEB78E}">
      <dgm:prSet/>
      <dgm:spPr/>
      <dgm:t>
        <a:bodyPr/>
        <a:lstStyle/>
        <a:p>
          <a:endParaRPr lang="en-US"/>
        </a:p>
      </dgm:t>
    </dgm:pt>
    <dgm:pt modelId="{8D6DBBFB-C882-42F1-AEDE-9564FE5274C2}" type="pres">
      <dgm:prSet presAssocID="{E096C7A3-DF15-4929-A473-57148BCEAC40}" presName="vert0" presStyleCnt="0">
        <dgm:presLayoutVars>
          <dgm:dir/>
          <dgm:animOne val="branch"/>
          <dgm:animLvl val="lvl"/>
        </dgm:presLayoutVars>
      </dgm:prSet>
      <dgm:spPr/>
      <dgm:t>
        <a:bodyPr/>
        <a:lstStyle/>
        <a:p>
          <a:endParaRPr lang="en-US"/>
        </a:p>
      </dgm:t>
    </dgm:pt>
    <dgm:pt modelId="{3C39F865-2787-4924-A53E-36FB62DB5583}" type="pres">
      <dgm:prSet presAssocID="{E0077273-B6FC-4B27-8429-A4D73A719F4D}" presName="thickLine" presStyleLbl="alignNode1" presStyleIdx="0" presStyleCnt="2"/>
      <dgm:spPr/>
    </dgm:pt>
    <dgm:pt modelId="{B5CC6248-A87C-4E76-91BC-621C7F991B51}" type="pres">
      <dgm:prSet presAssocID="{E0077273-B6FC-4B27-8429-A4D73A719F4D}" presName="horz1" presStyleCnt="0"/>
      <dgm:spPr/>
    </dgm:pt>
    <dgm:pt modelId="{0CD97F8C-E354-4CBE-ABC7-3B2E32B7D27F}" type="pres">
      <dgm:prSet presAssocID="{E0077273-B6FC-4B27-8429-A4D73A719F4D}" presName="tx1" presStyleLbl="revTx" presStyleIdx="0" presStyleCnt="2"/>
      <dgm:spPr/>
      <dgm:t>
        <a:bodyPr/>
        <a:lstStyle/>
        <a:p>
          <a:endParaRPr lang="en-US"/>
        </a:p>
      </dgm:t>
    </dgm:pt>
    <dgm:pt modelId="{8473D141-69BC-4770-8F05-DFEBBAF0BE1E}" type="pres">
      <dgm:prSet presAssocID="{E0077273-B6FC-4B27-8429-A4D73A719F4D}" presName="vert1" presStyleCnt="0"/>
      <dgm:spPr/>
    </dgm:pt>
    <dgm:pt modelId="{F4990BE1-D2F7-4975-BD51-38D7359FB233}" type="pres">
      <dgm:prSet presAssocID="{274FE03E-B4F9-4EB4-9179-9509B71DC9DB}" presName="thickLine" presStyleLbl="alignNode1" presStyleIdx="1" presStyleCnt="2" custLinFactNeighborX="2339" custLinFactNeighborY="-65915"/>
      <dgm:spPr/>
    </dgm:pt>
    <dgm:pt modelId="{FC5AAF04-A55D-4428-AFAD-F98790D76C9D}" type="pres">
      <dgm:prSet presAssocID="{274FE03E-B4F9-4EB4-9179-9509B71DC9DB}" presName="horz1" presStyleCnt="0"/>
      <dgm:spPr/>
    </dgm:pt>
    <dgm:pt modelId="{DF6255F2-2EC6-4603-B00F-E9DC33357C12}" type="pres">
      <dgm:prSet presAssocID="{274FE03E-B4F9-4EB4-9179-9509B71DC9DB}" presName="tx1" presStyleLbl="revTx" presStyleIdx="1" presStyleCnt="2" custScaleY="297650"/>
      <dgm:spPr/>
      <dgm:t>
        <a:bodyPr/>
        <a:lstStyle/>
        <a:p>
          <a:endParaRPr lang="en-US"/>
        </a:p>
      </dgm:t>
    </dgm:pt>
    <dgm:pt modelId="{7E4B0D4E-4B28-4544-AA85-45B8263510BD}" type="pres">
      <dgm:prSet presAssocID="{274FE03E-B4F9-4EB4-9179-9509B71DC9DB}" presName="vert1" presStyleCnt="0"/>
      <dgm:spPr/>
    </dgm:pt>
  </dgm:ptLst>
  <dgm:cxnLst>
    <dgm:cxn modelId="{28D3323F-FDA3-42A3-B6B4-D303636FA860}" type="presOf" srcId="{274FE03E-B4F9-4EB4-9179-9509B71DC9DB}" destId="{DF6255F2-2EC6-4603-B00F-E9DC33357C12}" srcOrd="0" destOrd="0" presId="urn:microsoft.com/office/officeart/2008/layout/LinedList"/>
    <dgm:cxn modelId="{7FF3274F-374F-4082-96CC-E9473D6AD2AA}" srcId="{E096C7A3-DF15-4929-A473-57148BCEAC40}" destId="{E0077273-B6FC-4B27-8429-A4D73A719F4D}" srcOrd="0" destOrd="0" parTransId="{A0E63D59-0547-4949-88B1-67DD76D42806}" sibTransId="{A76F6BC9-A988-41F5-848D-E9508ED0EC97}"/>
    <dgm:cxn modelId="{8DADA18E-D8B4-4365-B081-7833B16E8C76}" type="presOf" srcId="{E0077273-B6FC-4B27-8429-A4D73A719F4D}" destId="{0CD97F8C-E354-4CBE-ABC7-3B2E32B7D27F}" srcOrd="0" destOrd="0" presId="urn:microsoft.com/office/officeart/2008/layout/LinedList"/>
    <dgm:cxn modelId="{60593743-AD92-46B1-B23E-34F652BEB78E}" srcId="{E096C7A3-DF15-4929-A473-57148BCEAC40}" destId="{274FE03E-B4F9-4EB4-9179-9509B71DC9DB}" srcOrd="1" destOrd="0" parTransId="{2DD7F3CD-4F70-4B93-A4CD-232848819A53}" sibTransId="{99BF4386-27FA-456A-9FA6-E717071E71E2}"/>
    <dgm:cxn modelId="{B726F7DB-7884-4CCA-B49F-29A74A9B7547}" type="presOf" srcId="{E096C7A3-DF15-4929-A473-57148BCEAC40}" destId="{8D6DBBFB-C882-42F1-AEDE-9564FE5274C2}" srcOrd="0" destOrd="0" presId="urn:microsoft.com/office/officeart/2008/layout/LinedList"/>
    <dgm:cxn modelId="{253AC80D-DBA7-46B5-8CE3-448AA34926EC}" type="presParOf" srcId="{8D6DBBFB-C882-42F1-AEDE-9564FE5274C2}" destId="{3C39F865-2787-4924-A53E-36FB62DB5583}" srcOrd="0" destOrd="0" presId="urn:microsoft.com/office/officeart/2008/layout/LinedList"/>
    <dgm:cxn modelId="{4AD53E80-316D-4A38-BFA8-F8F1A8EC9EDF}" type="presParOf" srcId="{8D6DBBFB-C882-42F1-AEDE-9564FE5274C2}" destId="{B5CC6248-A87C-4E76-91BC-621C7F991B51}" srcOrd="1" destOrd="0" presId="urn:microsoft.com/office/officeart/2008/layout/LinedList"/>
    <dgm:cxn modelId="{AAC33304-E451-4357-8A31-54AEB499C1B1}" type="presParOf" srcId="{B5CC6248-A87C-4E76-91BC-621C7F991B51}" destId="{0CD97F8C-E354-4CBE-ABC7-3B2E32B7D27F}" srcOrd="0" destOrd="0" presId="urn:microsoft.com/office/officeart/2008/layout/LinedList"/>
    <dgm:cxn modelId="{8FA493EF-65E8-44F6-A3FE-914DB637FECB}" type="presParOf" srcId="{B5CC6248-A87C-4E76-91BC-621C7F991B51}" destId="{8473D141-69BC-4770-8F05-DFEBBAF0BE1E}" srcOrd="1" destOrd="0" presId="urn:microsoft.com/office/officeart/2008/layout/LinedList"/>
    <dgm:cxn modelId="{9556DD96-38F2-4D11-A1F4-B8576E78513A}" type="presParOf" srcId="{8D6DBBFB-C882-42F1-AEDE-9564FE5274C2}" destId="{F4990BE1-D2F7-4975-BD51-38D7359FB233}" srcOrd="2" destOrd="0" presId="urn:microsoft.com/office/officeart/2008/layout/LinedList"/>
    <dgm:cxn modelId="{AF4EF609-D446-4718-85CD-3784AD220894}" type="presParOf" srcId="{8D6DBBFB-C882-42F1-AEDE-9564FE5274C2}" destId="{FC5AAF04-A55D-4428-AFAD-F98790D76C9D}" srcOrd="3" destOrd="0" presId="urn:microsoft.com/office/officeart/2008/layout/LinedList"/>
    <dgm:cxn modelId="{E41FDA90-6613-4744-AE88-3494B14B2B47}" type="presParOf" srcId="{FC5AAF04-A55D-4428-AFAD-F98790D76C9D}" destId="{DF6255F2-2EC6-4603-B00F-E9DC33357C12}" srcOrd="0" destOrd="0" presId="urn:microsoft.com/office/officeart/2008/layout/LinedList"/>
    <dgm:cxn modelId="{46197A37-889D-476C-B7B8-C6FADBD4C702}" type="presParOf" srcId="{FC5AAF04-A55D-4428-AFAD-F98790D76C9D}" destId="{7E4B0D4E-4B28-4544-AA85-45B8263510B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0AFA27-A589-4188-BA4B-A9885608EF5F}"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0E784BCE-4A13-4C39-AA95-9C3140E0E6E4}">
      <dgm:prSet/>
      <dgm:spPr/>
      <dgm:t>
        <a:bodyPr/>
        <a:lstStyle/>
        <a:p>
          <a:r>
            <a:rPr lang="en-US"/>
            <a:t>Obtain</a:t>
          </a:r>
        </a:p>
      </dgm:t>
    </dgm:pt>
    <dgm:pt modelId="{08409AC5-20D2-4741-9E46-F897F2A7D1AE}" type="parTrans" cxnId="{7E0FC5E0-95EF-4569-919A-F7627A175B6B}">
      <dgm:prSet/>
      <dgm:spPr/>
      <dgm:t>
        <a:bodyPr/>
        <a:lstStyle/>
        <a:p>
          <a:endParaRPr lang="en-US"/>
        </a:p>
      </dgm:t>
    </dgm:pt>
    <dgm:pt modelId="{03FE7D2E-0C0D-48FD-BEFC-97702CCB41EF}" type="sibTrans" cxnId="{7E0FC5E0-95EF-4569-919A-F7627A175B6B}">
      <dgm:prSet/>
      <dgm:spPr/>
      <dgm:t>
        <a:bodyPr/>
        <a:lstStyle/>
        <a:p>
          <a:endParaRPr lang="en-US"/>
        </a:p>
      </dgm:t>
    </dgm:pt>
    <dgm:pt modelId="{F87089FF-51B2-4856-8AA4-8AEAB87ECAE4}">
      <dgm:prSet/>
      <dgm:spPr/>
      <dgm:t>
        <a:bodyPr/>
        <a:lstStyle/>
        <a:p>
          <a:r>
            <a:rPr lang="en-US" dirty="0"/>
            <a:t>Obtain Seller’s Permit from California Department of Tax and Fee Administration CDTFA</a:t>
          </a:r>
        </a:p>
      </dgm:t>
    </dgm:pt>
    <dgm:pt modelId="{359C7ACE-014D-4435-8A58-A51C79367A49}" type="parTrans" cxnId="{0BA4430A-7268-48D1-8CBA-3E3E9E176D1E}">
      <dgm:prSet/>
      <dgm:spPr/>
      <dgm:t>
        <a:bodyPr/>
        <a:lstStyle/>
        <a:p>
          <a:endParaRPr lang="en-US"/>
        </a:p>
      </dgm:t>
    </dgm:pt>
    <dgm:pt modelId="{54A13E0D-F832-48E1-9C64-BB79ACBE5237}" type="sibTrans" cxnId="{0BA4430A-7268-48D1-8CBA-3E3E9E176D1E}">
      <dgm:prSet/>
      <dgm:spPr/>
      <dgm:t>
        <a:bodyPr/>
        <a:lstStyle/>
        <a:p>
          <a:endParaRPr lang="en-US"/>
        </a:p>
      </dgm:t>
    </dgm:pt>
    <dgm:pt modelId="{F7949958-78E7-4806-A88A-6EA3A89FFE08}">
      <dgm:prSet/>
      <dgm:spPr/>
      <dgm:t>
        <a:bodyPr/>
        <a:lstStyle/>
        <a:p>
          <a:r>
            <a:rPr lang="en-US" dirty="0"/>
            <a:t>Charge Collect</a:t>
          </a:r>
        </a:p>
        <a:p>
          <a:r>
            <a:rPr lang="en-US" dirty="0"/>
            <a:t>Pay Taxes</a:t>
          </a:r>
        </a:p>
      </dgm:t>
    </dgm:pt>
    <dgm:pt modelId="{4AC8650D-F63E-4CD8-92D7-E402EEA05681}" type="parTrans" cxnId="{8F02EC26-53C5-427D-9BA5-A7C40507D195}">
      <dgm:prSet/>
      <dgm:spPr/>
      <dgm:t>
        <a:bodyPr/>
        <a:lstStyle/>
        <a:p>
          <a:endParaRPr lang="en-US"/>
        </a:p>
      </dgm:t>
    </dgm:pt>
    <dgm:pt modelId="{E929F695-1CAD-4913-91D0-F62F0806BF4D}" type="sibTrans" cxnId="{8F02EC26-53C5-427D-9BA5-A7C40507D195}">
      <dgm:prSet/>
      <dgm:spPr/>
      <dgm:t>
        <a:bodyPr/>
        <a:lstStyle/>
        <a:p>
          <a:endParaRPr lang="en-US"/>
        </a:p>
      </dgm:t>
    </dgm:pt>
    <dgm:pt modelId="{EF7CF6E2-A537-4C38-82A3-1D034C4948CA}">
      <dgm:prSet/>
      <dgm:spPr/>
      <dgm:t>
        <a:bodyPr/>
        <a:lstStyle/>
        <a:p>
          <a:r>
            <a:rPr lang="en-US" dirty="0"/>
            <a:t>Charge and Collect Tax on eBay Sales</a:t>
          </a:r>
        </a:p>
      </dgm:t>
    </dgm:pt>
    <dgm:pt modelId="{EAC1AEBC-4C66-44EC-A9B3-22375CB49CC8}" type="parTrans" cxnId="{50CEA549-801A-48F5-B7ED-874D7B233BF3}">
      <dgm:prSet/>
      <dgm:spPr/>
      <dgm:t>
        <a:bodyPr/>
        <a:lstStyle/>
        <a:p>
          <a:endParaRPr lang="en-US"/>
        </a:p>
      </dgm:t>
    </dgm:pt>
    <dgm:pt modelId="{F4921C5B-78EA-4DFE-9E3F-8DAC05316801}" type="sibTrans" cxnId="{50CEA549-801A-48F5-B7ED-874D7B233BF3}">
      <dgm:prSet/>
      <dgm:spPr/>
      <dgm:t>
        <a:bodyPr/>
        <a:lstStyle/>
        <a:p>
          <a:endParaRPr lang="en-US"/>
        </a:p>
      </dgm:t>
    </dgm:pt>
    <dgm:pt modelId="{B486A526-CC29-4AF3-9217-475D7C0D91A9}">
      <dgm:prSet/>
      <dgm:spPr/>
      <dgm:t>
        <a:bodyPr/>
        <a:lstStyle/>
        <a:p>
          <a:r>
            <a:rPr lang="en-US" dirty="0"/>
            <a:t>File and Pay California Sales by Mail or Online</a:t>
          </a:r>
        </a:p>
      </dgm:t>
    </dgm:pt>
    <dgm:pt modelId="{50E968A1-4B61-42DD-B541-D26ABE96D223}" type="parTrans" cxnId="{0FFD06FF-1F1D-44AB-B6E8-CF00B03F9889}">
      <dgm:prSet/>
      <dgm:spPr/>
      <dgm:t>
        <a:bodyPr/>
        <a:lstStyle/>
        <a:p>
          <a:endParaRPr lang="en-US"/>
        </a:p>
      </dgm:t>
    </dgm:pt>
    <dgm:pt modelId="{96F86235-C45D-4BB7-91CD-7F97F1990E79}" type="sibTrans" cxnId="{0FFD06FF-1F1D-44AB-B6E8-CF00B03F9889}">
      <dgm:prSet/>
      <dgm:spPr/>
      <dgm:t>
        <a:bodyPr/>
        <a:lstStyle/>
        <a:p>
          <a:endParaRPr lang="en-US"/>
        </a:p>
      </dgm:t>
    </dgm:pt>
    <dgm:pt modelId="{C3F4A0E9-6B03-493B-AC25-109BB60AD812}">
      <dgm:prSet/>
      <dgm:spPr/>
      <dgm:t>
        <a:bodyPr/>
        <a:lstStyle/>
        <a:p>
          <a:r>
            <a:rPr lang="en-US" dirty="0"/>
            <a:t>Keep Records </a:t>
          </a:r>
        </a:p>
      </dgm:t>
    </dgm:pt>
    <dgm:pt modelId="{C6F2DCED-97C9-42E1-8D28-F31FB7C4B7C4}" type="parTrans" cxnId="{E1F390E1-F2D2-4843-AC75-A4F5021D45FC}">
      <dgm:prSet/>
      <dgm:spPr/>
      <dgm:t>
        <a:bodyPr/>
        <a:lstStyle/>
        <a:p>
          <a:endParaRPr lang="en-US"/>
        </a:p>
      </dgm:t>
    </dgm:pt>
    <dgm:pt modelId="{74242080-A036-453D-9251-D536B92029F4}" type="sibTrans" cxnId="{E1F390E1-F2D2-4843-AC75-A4F5021D45FC}">
      <dgm:prSet/>
      <dgm:spPr/>
      <dgm:t>
        <a:bodyPr/>
        <a:lstStyle/>
        <a:p>
          <a:endParaRPr lang="en-US"/>
        </a:p>
      </dgm:t>
    </dgm:pt>
    <dgm:pt modelId="{442635F9-7427-46D4-B159-B4AA61855891}" type="pres">
      <dgm:prSet presAssocID="{190AFA27-A589-4188-BA4B-A9885608EF5F}" presName="Name0" presStyleCnt="0">
        <dgm:presLayoutVars>
          <dgm:dir/>
          <dgm:animLvl val="lvl"/>
          <dgm:resizeHandles val="exact"/>
        </dgm:presLayoutVars>
      </dgm:prSet>
      <dgm:spPr/>
      <dgm:t>
        <a:bodyPr/>
        <a:lstStyle/>
        <a:p>
          <a:endParaRPr lang="en-US"/>
        </a:p>
      </dgm:t>
    </dgm:pt>
    <dgm:pt modelId="{73904D0C-3EF5-43CE-A7F5-06BA4C4DABED}" type="pres">
      <dgm:prSet presAssocID="{0E784BCE-4A13-4C39-AA95-9C3140E0E6E4}" presName="linNode" presStyleCnt="0"/>
      <dgm:spPr/>
    </dgm:pt>
    <dgm:pt modelId="{8AA01344-8EE3-492F-A753-AEE0464C64D4}" type="pres">
      <dgm:prSet presAssocID="{0E784BCE-4A13-4C39-AA95-9C3140E0E6E4}" presName="parentText" presStyleLbl="node1" presStyleIdx="0" presStyleCnt="3">
        <dgm:presLayoutVars>
          <dgm:chMax val="1"/>
          <dgm:bulletEnabled val="1"/>
        </dgm:presLayoutVars>
      </dgm:prSet>
      <dgm:spPr/>
      <dgm:t>
        <a:bodyPr/>
        <a:lstStyle/>
        <a:p>
          <a:endParaRPr lang="en-US"/>
        </a:p>
      </dgm:t>
    </dgm:pt>
    <dgm:pt modelId="{CA3D46D8-FAC9-4510-BFD8-5743F49C0F7A}" type="pres">
      <dgm:prSet presAssocID="{0E784BCE-4A13-4C39-AA95-9C3140E0E6E4}" presName="descendantText" presStyleLbl="alignAccFollowNode1" presStyleIdx="0" presStyleCnt="2">
        <dgm:presLayoutVars>
          <dgm:bulletEnabled val="1"/>
        </dgm:presLayoutVars>
      </dgm:prSet>
      <dgm:spPr/>
      <dgm:t>
        <a:bodyPr/>
        <a:lstStyle/>
        <a:p>
          <a:endParaRPr lang="en-US"/>
        </a:p>
      </dgm:t>
    </dgm:pt>
    <dgm:pt modelId="{36690D9F-50B2-4A51-8ABA-1184924FC0C3}" type="pres">
      <dgm:prSet presAssocID="{03FE7D2E-0C0D-48FD-BEFC-97702CCB41EF}" presName="sp" presStyleCnt="0"/>
      <dgm:spPr/>
    </dgm:pt>
    <dgm:pt modelId="{8E554927-D849-4668-8C47-A05FA0C9B4E5}" type="pres">
      <dgm:prSet presAssocID="{C3F4A0E9-6B03-493B-AC25-109BB60AD812}" presName="linNode" presStyleCnt="0"/>
      <dgm:spPr/>
    </dgm:pt>
    <dgm:pt modelId="{49A53E0C-8C4E-4737-BA9D-A9A205D967F4}" type="pres">
      <dgm:prSet presAssocID="{C3F4A0E9-6B03-493B-AC25-109BB60AD812}" presName="parentText" presStyleLbl="node1" presStyleIdx="1" presStyleCnt="3" custAng="0" custScaleX="277778" custScaleY="90477">
        <dgm:presLayoutVars>
          <dgm:chMax val="1"/>
          <dgm:bulletEnabled val="1"/>
        </dgm:presLayoutVars>
      </dgm:prSet>
      <dgm:spPr/>
      <dgm:t>
        <a:bodyPr/>
        <a:lstStyle/>
        <a:p>
          <a:endParaRPr lang="en-US"/>
        </a:p>
      </dgm:t>
    </dgm:pt>
    <dgm:pt modelId="{E498A22C-C0BE-43CD-A5BE-05F62C922D37}" type="pres">
      <dgm:prSet presAssocID="{74242080-A036-453D-9251-D536B92029F4}" presName="sp" presStyleCnt="0"/>
      <dgm:spPr/>
    </dgm:pt>
    <dgm:pt modelId="{83440E3D-933F-4DBF-A627-D26D499A322F}" type="pres">
      <dgm:prSet presAssocID="{F7949958-78E7-4806-A88A-6EA3A89FFE08}" presName="linNode" presStyleCnt="0"/>
      <dgm:spPr/>
    </dgm:pt>
    <dgm:pt modelId="{1BFA361C-F17F-40E3-8597-8D6E2DC9D1CD}" type="pres">
      <dgm:prSet presAssocID="{F7949958-78E7-4806-A88A-6EA3A89FFE08}" presName="parentText" presStyleLbl="node1" presStyleIdx="2" presStyleCnt="3">
        <dgm:presLayoutVars>
          <dgm:chMax val="1"/>
          <dgm:bulletEnabled val="1"/>
        </dgm:presLayoutVars>
      </dgm:prSet>
      <dgm:spPr/>
      <dgm:t>
        <a:bodyPr/>
        <a:lstStyle/>
        <a:p>
          <a:endParaRPr lang="en-US"/>
        </a:p>
      </dgm:t>
    </dgm:pt>
    <dgm:pt modelId="{37DB1D9A-8948-47EE-8A44-68FB573BD8E1}" type="pres">
      <dgm:prSet presAssocID="{F7949958-78E7-4806-A88A-6EA3A89FFE08}" presName="descendantText" presStyleLbl="alignAccFollowNode1" presStyleIdx="1" presStyleCnt="2">
        <dgm:presLayoutVars>
          <dgm:bulletEnabled val="1"/>
        </dgm:presLayoutVars>
      </dgm:prSet>
      <dgm:spPr/>
      <dgm:t>
        <a:bodyPr/>
        <a:lstStyle/>
        <a:p>
          <a:endParaRPr lang="en-US"/>
        </a:p>
      </dgm:t>
    </dgm:pt>
  </dgm:ptLst>
  <dgm:cxnLst>
    <dgm:cxn modelId="{7E0FC5E0-95EF-4569-919A-F7627A175B6B}" srcId="{190AFA27-A589-4188-BA4B-A9885608EF5F}" destId="{0E784BCE-4A13-4C39-AA95-9C3140E0E6E4}" srcOrd="0" destOrd="0" parTransId="{08409AC5-20D2-4741-9E46-F897F2A7D1AE}" sibTransId="{03FE7D2E-0C0D-48FD-BEFC-97702CCB41EF}"/>
    <dgm:cxn modelId="{556F32FD-8EB2-4D95-971B-6DEA73DBBA1E}" type="presOf" srcId="{F7949958-78E7-4806-A88A-6EA3A89FFE08}" destId="{1BFA361C-F17F-40E3-8597-8D6E2DC9D1CD}" srcOrd="0" destOrd="0" presId="urn:microsoft.com/office/officeart/2005/8/layout/vList5"/>
    <dgm:cxn modelId="{53356B19-21EF-4EA2-8C7E-45A52B078B7F}" type="presOf" srcId="{B486A526-CC29-4AF3-9217-475D7C0D91A9}" destId="{37DB1D9A-8948-47EE-8A44-68FB573BD8E1}" srcOrd="0" destOrd="1" presId="urn:microsoft.com/office/officeart/2005/8/layout/vList5"/>
    <dgm:cxn modelId="{E1F390E1-F2D2-4843-AC75-A4F5021D45FC}" srcId="{190AFA27-A589-4188-BA4B-A9885608EF5F}" destId="{C3F4A0E9-6B03-493B-AC25-109BB60AD812}" srcOrd="1" destOrd="0" parTransId="{C6F2DCED-97C9-42E1-8D28-F31FB7C4B7C4}" sibTransId="{74242080-A036-453D-9251-D536B92029F4}"/>
    <dgm:cxn modelId="{50CEA549-801A-48F5-B7ED-874D7B233BF3}" srcId="{F7949958-78E7-4806-A88A-6EA3A89FFE08}" destId="{EF7CF6E2-A537-4C38-82A3-1D034C4948CA}" srcOrd="0" destOrd="0" parTransId="{EAC1AEBC-4C66-44EC-A9B3-22375CB49CC8}" sibTransId="{F4921C5B-78EA-4DFE-9E3F-8DAC05316801}"/>
    <dgm:cxn modelId="{1C28FD6E-2D72-47FF-92C3-08DFECC491FD}" type="presOf" srcId="{C3F4A0E9-6B03-493B-AC25-109BB60AD812}" destId="{49A53E0C-8C4E-4737-BA9D-A9A205D967F4}" srcOrd="0" destOrd="0" presId="urn:microsoft.com/office/officeart/2005/8/layout/vList5"/>
    <dgm:cxn modelId="{0BA4430A-7268-48D1-8CBA-3E3E9E176D1E}" srcId="{0E784BCE-4A13-4C39-AA95-9C3140E0E6E4}" destId="{F87089FF-51B2-4856-8AA4-8AEAB87ECAE4}" srcOrd="0" destOrd="0" parTransId="{359C7ACE-014D-4435-8A58-A51C79367A49}" sibTransId="{54A13E0D-F832-48E1-9C64-BB79ACBE5237}"/>
    <dgm:cxn modelId="{0FFD06FF-1F1D-44AB-B6E8-CF00B03F9889}" srcId="{F7949958-78E7-4806-A88A-6EA3A89FFE08}" destId="{B486A526-CC29-4AF3-9217-475D7C0D91A9}" srcOrd="1" destOrd="0" parTransId="{50E968A1-4B61-42DD-B541-D26ABE96D223}" sibTransId="{96F86235-C45D-4BB7-91CD-7F97F1990E79}"/>
    <dgm:cxn modelId="{63723A52-EF64-4807-8C93-297DD47D25F2}" type="presOf" srcId="{F87089FF-51B2-4856-8AA4-8AEAB87ECAE4}" destId="{CA3D46D8-FAC9-4510-BFD8-5743F49C0F7A}" srcOrd="0" destOrd="0" presId="urn:microsoft.com/office/officeart/2005/8/layout/vList5"/>
    <dgm:cxn modelId="{7AFC8F64-B243-4F3A-8E65-7DF9CF8FA515}" type="presOf" srcId="{0E784BCE-4A13-4C39-AA95-9C3140E0E6E4}" destId="{8AA01344-8EE3-492F-A753-AEE0464C64D4}" srcOrd="0" destOrd="0" presId="urn:microsoft.com/office/officeart/2005/8/layout/vList5"/>
    <dgm:cxn modelId="{8F02EC26-53C5-427D-9BA5-A7C40507D195}" srcId="{190AFA27-A589-4188-BA4B-A9885608EF5F}" destId="{F7949958-78E7-4806-A88A-6EA3A89FFE08}" srcOrd="2" destOrd="0" parTransId="{4AC8650D-F63E-4CD8-92D7-E402EEA05681}" sibTransId="{E929F695-1CAD-4913-91D0-F62F0806BF4D}"/>
    <dgm:cxn modelId="{7C05C4C1-5C13-47F6-8D28-3DA9437A14CE}" type="presOf" srcId="{190AFA27-A589-4188-BA4B-A9885608EF5F}" destId="{442635F9-7427-46D4-B159-B4AA61855891}" srcOrd="0" destOrd="0" presId="urn:microsoft.com/office/officeart/2005/8/layout/vList5"/>
    <dgm:cxn modelId="{8DEA8EAE-729E-478C-BE16-84BC87B848A6}" type="presOf" srcId="{EF7CF6E2-A537-4C38-82A3-1D034C4948CA}" destId="{37DB1D9A-8948-47EE-8A44-68FB573BD8E1}" srcOrd="0" destOrd="0" presId="urn:microsoft.com/office/officeart/2005/8/layout/vList5"/>
    <dgm:cxn modelId="{C77462D5-D649-45D6-BA74-C11B4F6FCA7B}" type="presParOf" srcId="{442635F9-7427-46D4-B159-B4AA61855891}" destId="{73904D0C-3EF5-43CE-A7F5-06BA4C4DABED}" srcOrd="0" destOrd="0" presId="urn:microsoft.com/office/officeart/2005/8/layout/vList5"/>
    <dgm:cxn modelId="{D346E01F-F0C2-4D1B-B482-C7374AE4E990}" type="presParOf" srcId="{73904D0C-3EF5-43CE-A7F5-06BA4C4DABED}" destId="{8AA01344-8EE3-492F-A753-AEE0464C64D4}" srcOrd="0" destOrd="0" presId="urn:microsoft.com/office/officeart/2005/8/layout/vList5"/>
    <dgm:cxn modelId="{2BD218E9-C2B9-4766-BBE2-7CC99C07435C}" type="presParOf" srcId="{73904D0C-3EF5-43CE-A7F5-06BA4C4DABED}" destId="{CA3D46D8-FAC9-4510-BFD8-5743F49C0F7A}" srcOrd="1" destOrd="0" presId="urn:microsoft.com/office/officeart/2005/8/layout/vList5"/>
    <dgm:cxn modelId="{EB6A8E25-65D6-4BF6-86AD-A43F5C238A88}" type="presParOf" srcId="{442635F9-7427-46D4-B159-B4AA61855891}" destId="{36690D9F-50B2-4A51-8ABA-1184924FC0C3}" srcOrd="1" destOrd="0" presId="urn:microsoft.com/office/officeart/2005/8/layout/vList5"/>
    <dgm:cxn modelId="{FBA4EA16-859F-4013-81C4-D07E6EC3E08D}" type="presParOf" srcId="{442635F9-7427-46D4-B159-B4AA61855891}" destId="{8E554927-D849-4668-8C47-A05FA0C9B4E5}" srcOrd="2" destOrd="0" presId="urn:microsoft.com/office/officeart/2005/8/layout/vList5"/>
    <dgm:cxn modelId="{6E10932D-1298-42FB-B4A8-31804A733341}" type="presParOf" srcId="{8E554927-D849-4668-8C47-A05FA0C9B4E5}" destId="{49A53E0C-8C4E-4737-BA9D-A9A205D967F4}" srcOrd="0" destOrd="0" presId="urn:microsoft.com/office/officeart/2005/8/layout/vList5"/>
    <dgm:cxn modelId="{6C61EDA3-9636-4374-B2F4-3B5DAEDAF9AE}" type="presParOf" srcId="{442635F9-7427-46D4-B159-B4AA61855891}" destId="{E498A22C-C0BE-43CD-A5BE-05F62C922D37}" srcOrd="3" destOrd="0" presId="urn:microsoft.com/office/officeart/2005/8/layout/vList5"/>
    <dgm:cxn modelId="{62504AA3-53FE-4D22-B7F7-6127CE74DF52}" type="presParOf" srcId="{442635F9-7427-46D4-B159-B4AA61855891}" destId="{83440E3D-933F-4DBF-A627-D26D499A322F}" srcOrd="4" destOrd="0" presId="urn:microsoft.com/office/officeart/2005/8/layout/vList5"/>
    <dgm:cxn modelId="{82A401DA-D35D-4D6B-8E52-F594E12133DE}" type="presParOf" srcId="{83440E3D-933F-4DBF-A627-D26D499A322F}" destId="{1BFA361C-F17F-40E3-8597-8D6E2DC9D1CD}" srcOrd="0" destOrd="0" presId="urn:microsoft.com/office/officeart/2005/8/layout/vList5"/>
    <dgm:cxn modelId="{CC517499-4604-4E23-ADE9-B2E52B4D85EC}" type="presParOf" srcId="{83440E3D-933F-4DBF-A627-D26D499A322F}" destId="{37DB1D9A-8948-47EE-8A44-68FB573BD8E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E59FDB-A305-481D-BF2D-AEBB0F75EE9D}"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AC5EE51B-0250-45EC-BE14-B6373D9E9B5F}">
      <dgm:prSet/>
      <dgm:spPr/>
      <dgm:t>
        <a:bodyPr/>
        <a:lstStyle/>
        <a:p>
          <a:r>
            <a:rPr lang="en-US" dirty="0"/>
            <a:t>What</a:t>
          </a:r>
          <a:r>
            <a:rPr lang="en-US" baseline="0" dirty="0"/>
            <a:t> is your passion?</a:t>
          </a:r>
          <a:endParaRPr lang="en-US" dirty="0"/>
        </a:p>
      </dgm:t>
    </dgm:pt>
    <dgm:pt modelId="{A6D6DEBD-130A-46E7-9BBB-2CFE5131734B}" type="parTrans" cxnId="{48238487-55D0-43C9-91DD-EED5A4E669EF}">
      <dgm:prSet/>
      <dgm:spPr/>
      <dgm:t>
        <a:bodyPr/>
        <a:lstStyle/>
        <a:p>
          <a:endParaRPr lang="en-US"/>
        </a:p>
      </dgm:t>
    </dgm:pt>
    <dgm:pt modelId="{D0416AFD-4F8E-4C9D-B1CC-AA49086FC00D}" type="sibTrans" cxnId="{48238487-55D0-43C9-91DD-EED5A4E669EF}">
      <dgm:prSet/>
      <dgm:spPr/>
      <dgm:t>
        <a:bodyPr/>
        <a:lstStyle/>
        <a:p>
          <a:endParaRPr lang="en-US"/>
        </a:p>
      </dgm:t>
    </dgm:pt>
    <dgm:pt modelId="{61CFCC07-F11A-4589-95B9-3D2912EC4C58}">
      <dgm:prSet/>
      <dgm:spPr/>
      <dgm:t>
        <a:bodyPr/>
        <a:lstStyle/>
        <a:p>
          <a:r>
            <a:rPr lang="en-US" dirty="0"/>
            <a:t>What</a:t>
          </a:r>
          <a:r>
            <a:rPr lang="en-US" baseline="0" dirty="0"/>
            <a:t> can you sell?</a:t>
          </a:r>
          <a:endParaRPr lang="en-US" dirty="0"/>
        </a:p>
      </dgm:t>
    </dgm:pt>
    <dgm:pt modelId="{D382F54D-8FA4-48AA-9A22-0FC25C1ACFB6}" type="parTrans" cxnId="{123D9C81-C4F1-43A3-9F5C-7E2A778741C4}">
      <dgm:prSet/>
      <dgm:spPr/>
      <dgm:t>
        <a:bodyPr/>
        <a:lstStyle/>
        <a:p>
          <a:endParaRPr lang="en-US"/>
        </a:p>
      </dgm:t>
    </dgm:pt>
    <dgm:pt modelId="{6941D67B-7E87-4A5F-A18F-2DBA6041C11F}" type="sibTrans" cxnId="{123D9C81-C4F1-43A3-9F5C-7E2A778741C4}">
      <dgm:prSet/>
      <dgm:spPr/>
      <dgm:t>
        <a:bodyPr/>
        <a:lstStyle/>
        <a:p>
          <a:endParaRPr lang="en-US"/>
        </a:p>
      </dgm:t>
    </dgm:pt>
    <dgm:pt modelId="{025D84FC-6C1D-4DBC-BA0B-064B38725E00}">
      <dgm:prSet/>
      <dgm:spPr/>
      <dgm:t>
        <a:bodyPr/>
        <a:lstStyle/>
        <a:p>
          <a:r>
            <a:rPr lang="en-US" dirty="0"/>
            <a:t>Dream Big</a:t>
          </a:r>
        </a:p>
        <a:p>
          <a:r>
            <a:rPr lang="en-US" dirty="0"/>
            <a:t>Find your niche</a:t>
          </a:r>
        </a:p>
      </dgm:t>
    </dgm:pt>
    <dgm:pt modelId="{20234953-91F2-4788-93C6-536685317D25}" type="parTrans" cxnId="{9A4011BD-874F-4128-84B3-748A3CCFCFA8}">
      <dgm:prSet/>
      <dgm:spPr/>
      <dgm:t>
        <a:bodyPr/>
        <a:lstStyle/>
        <a:p>
          <a:endParaRPr lang="en-US"/>
        </a:p>
      </dgm:t>
    </dgm:pt>
    <dgm:pt modelId="{522ABAB2-DCEC-4C62-864E-98D8BA27B466}" type="sibTrans" cxnId="{9A4011BD-874F-4128-84B3-748A3CCFCFA8}">
      <dgm:prSet/>
      <dgm:spPr/>
      <dgm:t>
        <a:bodyPr/>
        <a:lstStyle/>
        <a:p>
          <a:endParaRPr lang="en-US"/>
        </a:p>
      </dgm:t>
    </dgm:pt>
    <dgm:pt modelId="{57C073A0-0B4A-457C-BB27-8FA9D47358A1}" type="pres">
      <dgm:prSet presAssocID="{12E59FDB-A305-481D-BF2D-AEBB0F75EE9D}" presName="Name0" presStyleCnt="0">
        <dgm:presLayoutVars>
          <dgm:dir/>
          <dgm:animLvl val="lvl"/>
          <dgm:resizeHandles val="exact"/>
        </dgm:presLayoutVars>
      </dgm:prSet>
      <dgm:spPr/>
      <dgm:t>
        <a:bodyPr/>
        <a:lstStyle/>
        <a:p>
          <a:endParaRPr lang="en-US"/>
        </a:p>
      </dgm:t>
    </dgm:pt>
    <dgm:pt modelId="{C9A18334-C133-463F-A443-1566ED8B591A}" type="pres">
      <dgm:prSet presAssocID="{025D84FC-6C1D-4DBC-BA0B-064B38725E00}" presName="boxAndChildren" presStyleCnt="0"/>
      <dgm:spPr/>
    </dgm:pt>
    <dgm:pt modelId="{639DC806-FF84-428E-A64F-DA8293904528}" type="pres">
      <dgm:prSet presAssocID="{025D84FC-6C1D-4DBC-BA0B-064B38725E00}" presName="parentTextBox" presStyleLbl="node1" presStyleIdx="0" presStyleCnt="3"/>
      <dgm:spPr/>
      <dgm:t>
        <a:bodyPr/>
        <a:lstStyle/>
        <a:p>
          <a:endParaRPr lang="en-US"/>
        </a:p>
      </dgm:t>
    </dgm:pt>
    <dgm:pt modelId="{87E7D595-75E2-4512-9480-6A7C497D29FB}" type="pres">
      <dgm:prSet presAssocID="{6941D67B-7E87-4A5F-A18F-2DBA6041C11F}" presName="sp" presStyleCnt="0"/>
      <dgm:spPr/>
    </dgm:pt>
    <dgm:pt modelId="{8832CF5C-4722-4BA8-8A61-A8D2ABAAF067}" type="pres">
      <dgm:prSet presAssocID="{61CFCC07-F11A-4589-95B9-3D2912EC4C58}" presName="arrowAndChildren" presStyleCnt="0"/>
      <dgm:spPr/>
    </dgm:pt>
    <dgm:pt modelId="{5695899A-9D4E-493B-99D6-34678D5B611B}" type="pres">
      <dgm:prSet presAssocID="{61CFCC07-F11A-4589-95B9-3D2912EC4C58}" presName="parentTextArrow" presStyleLbl="node1" presStyleIdx="1" presStyleCnt="3"/>
      <dgm:spPr/>
      <dgm:t>
        <a:bodyPr/>
        <a:lstStyle/>
        <a:p>
          <a:endParaRPr lang="en-US"/>
        </a:p>
      </dgm:t>
    </dgm:pt>
    <dgm:pt modelId="{53B2DF34-1E6A-445B-A557-F1D0C5A0EDEE}" type="pres">
      <dgm:prSet presAssocID="{D0416AFD-4F8E-4C9D-B1CC-AA49086FC00D}" presName="sp" presStyleCnt="0"/>
      <dgm:spPr/>
    </dgm:pt>
    <dgm:pt modelId="{FB4B051A-8ED3-4D9F-A92A-1442F63D3A2F}" type="pres">
      <dgm:prSet presAssocID="{AC5EE51B-0250-45EC-BE14-B6373D9E9B5F}" presName="arrowAndChildren" presStyleCnt="0"/>
      <dgm:spPr/>
    </dgm:pt>
    <dgm:pt modelId="{584F4949-8492-4D44-90E1-86DAC9CB40E4}" type="pres">
      <dgm:prSet presAssocID="{AC5EE51B-0250-45EC-BE14-B6373D9E9B5F}" presName="parentTextArrow" presStyleLbl="node1" presStyleIdx="2" presStyleCnt="3"/>
      <dgm:spPr/>
      <dgm:t>
        <a:bodyPr/>
        <a:lstStyle/>
        <a:p>
          <a:endParaRPr lang="en-US"/>
        </a:p>
      </dgm:t>
    </dgm:pt>
  </dgm:ptLst>
  <dgm:cxnLst>
    <dgm:cxn modelId="{DDC7D102-7D33-41B9-91F1-2647B8E0F28E}" type="presOf" srcId="{12E59FDB-A305-481D-BF2D-AEBB0F75EE9D}" destId="{57C073A0-0B4A-457C-BB27-8FA9D47358A1}" srcOrd="0" destOrd="0" presId="urn:microsoft.com/office/officeart/2005/8/layout/process4"/>
    <dgm:cxn modelId="{6AD08FD2-8C4E-4D9A-A872-8A47DEDE3AA5}" type="presOf" srcId="{AC5EE51B-0250-45EC-BE14-B6373D9E9B5F}" destId="{584F4949-8492-4D44-90E1-86DAC9CB40E4}" srcOrd="0" destOrd="0" presId="urn:microsoft.com/office/officeart/2005/8/layout/process4"/>
    <dgm:cxn modelId="{123D9C81-C4F1-43A3-9F5C-7E2A778741C4}" srcId="{12E59FDB-A305-481D-BF2D-AEBB0F75EE9D}" destId="{61CFCC07-F11A-4589-95B9-3D2912EC4C58}" srcOrd="1" destOrd="0" parTransId="{D382F54D-8FA4-48AA-9A22-0FC25C1ACFB6}" sibTransId="{6941D67B-7E87-4A5F-A18F-2DBA6041C11F}"/>
    <dgm:cxn modelId="{5847E099-23E3-4C6C-8860-6CC6C7133A61}" type="presOf" srcId="{61CFCC07-F11A-4589-95B9-3D2912EC4C58}" destId="{5695899A-9D4E-493B-99D6-34678D5B611B}" srcOrd="0" destOrd="0" presId="urn:microsoft.com/office/officeart/2005/8/layout/process4"/>
    <dgm:cxn modelId="{48238487-55D0-43C9-91DD-EED5A4E669EF}" srcId="{12E59FDB-A305-481D-BF2D-AEBB0F75EE9D}" destId="{AC5EE51B-0250-45EC-BE14-B6373D9E9B5F}" srcOrd="0" destOrd="0" parTransId="{A6D6DEBD-130A-46E7-9BBB-2CFE5131734B}" sibTransId="{D0416AFD-4F8E-4C9D-B1CC-AA49086FC00D}"/>
    <dgm:cxn modelId="{400BE7E8-2F2C-4F5E-A599-A3672F7A0FF5}" type="presOf" srcId="{025D84FC-6C1D-4DBC-BA0B-064B38725E00}" destId="{639DC806-FF84-428E-A64F-DA8293904528}" srcOrd="0" destOrd="0" presId="urn:microsoft.com/office/officeart/2005/8/layout/process4"/>
    <dgm:cxn modelId="{9A4011BD-874F-4128-84B3-748A3CCFCFA8}" srcId="{12E59FDB-A305-481D-BF2D-AEBB0F75EE9D}" destId="{025D84FC-6C1D-4DBC-BA0B-064B38725E00}" srcOrd="2" destOrd="0" parTransId="{20234953-91F2-4788-93C6-536685317D25}" sibTransId="{522ABAB2-DCEC-4C62-864E-98D8BA27B466}"/>
    <dgm:cxn modelId="{39DB2C62-02EB-49E4-A9CF-2F64E0FDCA75}" type="presParOf" srcId="{57C073A0-0B4A-457C-BB27-8FA9D47358A1}" destId="{C9A18334-C133-463F-A443-1566ED8B591A}" srcOrd="0" destOrd="0" presId="urn:microsoft.com/office/officeart/2005/8/layout/process4"/>
    <dgm:cxn modelId="{E1C341ED-7EE0-4633-B664-FDB64166631B}" type="presParOf" srcId="{C9A18334-C133-463F-A443-1566ED8B591A}" destId="{639DC806-FF84-428E-A64F-DA8293904528}" srcOrd="0" destOrd="0" presId="urn:microsoft.com/office/officeart/2005/8/layout/process4"/>
    <dgm:cxn modelId="{6C0B032F-3818-4FEF-8075-F7BA437F9486}" type="presParOf" srcId="{57C073A0-0B4A-457C-BB27-8FA9D47358A1}" destId="{87E7D595-75E2-4512-9480-6A7C497D29FB}" srcOrd="1" destOrd="0" presId="urn:microsoft.com/office/officeart/2005/8/layout/process4"/>
    <dgm:cxn modelId="{26F7198F-4A17-4C12-96C2-0AB92288C1AC}" type="presParOf" srcId="{57C073A0-0B4A-457C-BB27-8FA9D47358A1}" destId="{8832CF5C-4722-4BA8-8A61-A8D2ABAAF067}" srcOrd="2" destOrd="0" presId="urn:microsoft.com/office/officeart/2005/8/layout/process4"/>
    <dgm:cxn modelId="{51060DEB-E7FD-4E04-AFB8-73E1F468AA5A}" type="presParOf" srcId="{8832CF5C-4722-4BA8-8A61-A8D2ABAAF067}" destId="{5695899A-9D4E-493B-99D6-34678D5B611B}" srcOrd="0" destOrd="0" presId="urn:microsoft.com/office/officeart/2005/8/layout/process4"/>
    <dgm:cxn modelId="{742DA4BA-0216-4238-9043-00C53DD4DFFB}" type="presParOf" srcId="{57C073A0-0B4A-457C-BB27-8FA9D47358A1}" destId="{53B2DF34-1E6A-445B-A557-F1D0C5A0EDEE}" srcOrd="3" destOrd="0" presId="urn:microsoft.com/office/officeart/2005/8/layout/process4"/>
    <dgm:cxn modelId="{EA174DE2-B3BA-4221-9460-56D9D93C9619}" type="presParOf" srcId="{57C073A0-0B4A-457C-BB27-8FA9D47358A1}" destId="{FB4B051A-8ED3-4D9F-A92A-1442F63D3A2F}" srcOrd="4" destOrd="0" presId="urn:microsoft.com/office/officeart/2005/8/layout/process4"/>
    <dgm:cxn modelId="{78132267-5BE8-4F7D-A955-1BB7F8F4678C}" type="presParOf" srcId="{FB4B051A-8ED3-4D9F-A92A-1442F63D3A2F}" destId="{584F4949-8492-4D44-90E1-86DAC9CB40E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E53B1-EE82-459E-85CE-A790D9304CB0}" type="datetimeFigureOut">
              <a:rPr lang="en-US" smtClean="0"/>
              <a:t>7/11/2018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38A7E-6B21-46BD-BA67-09EAB6505B22}" type="slidenum">
              <a:rPr lang="en-US" smtClean="0"/>
              <a:t>‹#›</a:t>
            </a:fld>
            <a:endParaRPr lang="en-US"/>
          </a:p>
        </p:txBody>
      </p:sp>
    </p:spTree>
    <p:extLst>
      <p:ext uri="{BB962C8B-B14F-4D97-AF65-F5344CB8AC3E}">
        <p14:creationId xmlns:p14="http://schemas.microsoft.com/office/powerpoint/2010/main" val="269691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38A7E-6B21-46BD-BA67-09EAB6505B22}" type="slidenum">
              <a:rPr lang="en-US" smtClean="0"/>
              <a:t>3</a:t>
            </a:fld>
            <a:endParaRPr lang="en-US"/>
          </a:p>
        </p:txBody>
      </p:sp>
    </p:spTree>
    <p:extLst>
      <p:ext uri="{BB962C8B-B14F-4D97-AF65-F5344CB8AC3E}">
        <p14:creationId xmlns:p14="http://schemas.microsoft.com/office/powerpoint/2010/main" val="318774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2A1CEE3-9099-402C-BAD5-00DF8E0EB125}"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1CEE3-9099-402C-BAD5-00DF8E0EB125}"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1CEE3-9099-402C-BAD5-00DF8E0EB125}"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10251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601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967074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551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1378580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627452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824510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1225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1CEE3-9099-402C-BAD5-00DF8E0EB125}"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952600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982805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2132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70903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0585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150001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1819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8" name="Footer Placeholder 7"/>
          <p:cNvSpPr>
            <a:spLocks noGrp="1"/>
          </p:cNvSpPr>
          <p:nvPr>
            <p:ph type="ftr" sz="quarter" idx="11"/>
          </p:nvPr>
        </p:nvSpPr>
        <p:spPr/>
        <p:txBody>
          <a:bodyPr/>
          <a:lstStyle/>
          <a:p>
            <a:endParaRPr lang="en-US">
              <a:solidFill>
                <a:srgbClr val="775F55"/>
              </a:solidFill>
            </a:endParaRPr>
          </a:p>
        </p:txBody>
      </p:sp>
      <p:sp>
        <p:nvSpPr>
          <p:cNvPr id="9" name="Slide Number Placeholder 8"/>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531288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159369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a:solidFill>
                <a:srgbClr val="775F55"/>
              </a:solidFill>
            </a:endParaRPr>
          </a:p>
        </p:txBody>
      </p:sp>
      <p:sp>
        <p:nvSpPr>
          <p:cNvPr id="4" name="Slide Number Placeholder 3"/>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2863078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A1CEE3-9099-402C-BAD5-00DF8E0EB125}" type="datetimeFigureOut">
              <a:rPr lang="en-US" smtClean="0"/>
              <a:t>7/11/2018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6693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664158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spTree>
    <p:extLst>
      <p:ext uri="{BB962C8B-B14F-4D97-AF65-F5344CB8AC3E}">
        <p14:creationId xmlns:p14="http://schemas.microsoft.com/office/powerpoint/2010/main" val="34276581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2FC0FC32-681D-4376-9450-4AA7702F60AC}" type="slidenum">
              <a:rPr lang="en-US" smtClean="0">
                <a:solidFill>
                  <a:srgbClr val="775F55"/>
                </a:solidFill>
              </a:rPr>
              <a:pPr/>
              <a:t>‹#›</a:t>
            </a:fld>
            <a:endParaRPr lang="en-US">
              <a:solidFill>
                <a:srgbClr val="775F55"/>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2705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A1CEE3-9099-402C-BAD5-00DF8E0EB125}"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A1CEE3-9099-402C-BAD5-00DF8E0EB125}" type="datetimeFigureOut">
              <a:rPr lang="en-US" smtClean="0"/>
              <a:t>7/11/2018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A1CEE3-9099-402C-BAD5-00DF8E0EB125}" type="datetimeFigureOut">
              <a:rPr lang="en-US" smtClean="0"/>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1CEE3-9099-402C-BAD5-00DF8E0EB125}" type="datetimeFigureOut">
              <a:rPr lang="en-US" smtClean="0"/>
              <a:t>7/11/2018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1CEE3-9099-402C-BAD5-00DF8E0EB125}"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A1CEE3-9099-402C-BAD5-00DF8E0EB125}" type="datetimeFigureOut">
              <a:rPr lang="en-US" smtClean="0"/>
              <a:t>7/11/2018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C0FC32-681D-4376-9450-4AA7702F60A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1CEE3-9099-402C-BAD5-00DF8E0EB125}" type="datetimeFigureOut">
              <a:rPr lang="en-US" smtClean="0"/>
              <a:t>7/11/2018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0FC32-681D-4376-9450-4AA7702F60A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775F55"/>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FC0FC32-681D-4376-9450-4AA7702F60AC}" type="slidenum">
              <a:rPr lang="en-US" smtClean="0">
                <a:solidFill>
                  <a:srgbClr val="775F55"/>
                </a:solidFill>
              </a:rPr>
              <a:pPr/>
              <a:t>‹#›</a:t>
            </a:fld>
            <a:endParaRPr lang="en-US">
              <a:solidFill>
                <a:srgbClr val="775F55"/>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917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2A1CEE3-9099-402C-BAD5-00DF8E0EB125}" type="datetimeFigureOut">
              <a:rPr lang="en-US" smtClean="0">
                <a:solidFill>
                  <a:srgbClr val="775F55"/>
                </a:solidFill>
              </a:rPr>
              <a:pPr/>
              <a:t>7/11/2018</a:t>
            </a:fld>
            <a:endParaRPr lang="en-US">
              <a:solidFill>
                <a:srgbClr val="775F55"/>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solidFill>
                <a:srgbClr val="775F55"/>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FC0FC32-681D-4376-9450-4AA7702F60AC}" type="slidenum">
              <a:rPr lang="en-US" smtClean="0">
                <a:solidFill>
                  <a:srgbClr val="775F55"/>
                </a:solidFill>
              </a:rPr>
              <a:pPr/>
              <a:t>‹#›</a:t>
            </a:fld>
            <a:endParaRPr lang="en-US">
              <a:solidFill>
                <a:srgbClr val="775F55"/>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02126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fdbetancor.com/2015/02/17/five-ideas-to-make-the-irs-more-warm-and-fuzzy" TargetMode="External"/><Relationship Id="rId7" Type="http://schemas.openxmlformats.org/officeDocument/2006/relationships/diagramColors" Target="../diagrams/colors7.xm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hyperlink" Target="https://creativecommons.org/licenses/by-nc-sa/4.0/" TargetMode="Externa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672"/>
            <a:ext cx="8229600" cy="1252728"/>
          </a:xfrm>
        </p:spPr>
        <p:txBody>
          <a:bodyPr>
            <a:normAutofit fontScale="90000"/>
          </a:bodyPr>
          <a:lstStyle/>
          <a:p>
            <a:r>
              <a:rPr lang="en-US" sz="4000" dirty="0"/>
              <a:t>Small Business Brown Bag Series</a:t>
            </a:r>
            <a:r>
              <a:rPr lang="en-US" sz="5400" dirty="0"/>
              <a:t/>
            </a:r>
            <a:br>
              <a:rPr lang="en-US" sz="5400" dirty="0"/>
            </a:br>
            <a:endParaRPr lang="en-US" sz="5400" dirty="0"/>
          </a:p>
        </p:txBody>
      </p:sp>
      <p:sp>
        <p:nvSpPr>
          <p:cNvPr id="4" name="Rectangle 3"/>
          <p:cNvSpPr/>
          <p:nvPr/>
        </p:nvSpPr>
        <p:spPr>
          <a:xfrm>
            <a:off x="381000" y="914400"/>
            <a:ext cx="8382001" cy="769441"/>
          </a:xfrm>
          <a:prstGeom prst="rect">
            <a:avLst/>
          </a:prstGeom>
        </p:spPr>
        <p:txBody>
          <a:bodyPr wrap="square">
            <a:spAutoFit/>
          </a:bodyPr>
          <a:lstStyle/>
          <a:p>
            <a:pPr algn="ctr"/>
            <a:r>
              <a:rPr lang="en-US" sz="4400" dirty="0">
                <a:solidFill>
                  <a:prstClr val="white"/>
                </a:solidFill>
              </a:rPr>
              <a:t>2018</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650" t="14311" r="17307" b="7011"/>
          <a:stretch/>
        </p:blipFill>
        <p:spPr>
          <a:xfrm>
            <a:off x="3057989" y="2371455"/>
            <a:ext cx="2800777" cy="15684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32" y="3900692"/>
            <a:ext cx="1927860" cy="982080"/>
          </a:xfrm>
          <a:prstGeom prst="rect">
            <a:avLst/>
          </a:prstGeom>
        </p:spPr>
      </p:pic>
      <p:grpSp>
        <p:nvGrpSpPr>
          <p:cNvPr id="3" name="Group 2"/>
          <p:cNvGrpSpPr/>
          <p:nvPr/>
        </p:nvGrpSpPr>
        <p:grpSpPr>
          <a:xfrm>
            <a:off x="171875" y="2014688"/>
            <a:ext cx="8800250" cy="4719206"/>
            <a:chOff x="457200" y="3005108"/>
            <a:chExt cx="7848600" cy="3301161"/>
          </a:xfrm>
        </p:grpSpPr>
        <p:pic>
          <p:nvPicPr>
            <p:cNvPr id="7" name="Picture 2" descr="O:\Small Business Development Center\SC Library Brown Bag\SC Library 2012 Presentations\scpl logo_largeformat spot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658" y="4948943"/>
              <a:ext cx="1357326" cy="13573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8179" y="4563979"/>
              <a:ext cx="1119657" cy="142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O:\CEED\Small Business Development Center\Logos\Score\16x20_score_final_logo_cs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073" b="22802"/>
            <a:stretch/>
          </p:blipFill>
          <p:spPr bwMode="auto">
            <a:xfrm>
              <a:off x="586302" y="3005108"/>
              <a:ext cx="2091106" cy="9389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O:\CEED\Small Business Development Center\Logos\DowntownSantaCru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312407"/>
              <a:ext cx="1804779" cy="8482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Small Business Development Center\Logos\Santa Cruz County\Original_logo.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8644" y="4871408"/>
              <a:ext cx="1427156" cy="11483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8850" y="3719181"/>
              <a:ext cx="2266950" cy="743560"/>
            </a:xfrm>
            <a:prstGeom prst="rect">
              <a:avLst/>
            </a:prstGeom>
          </p:spPr>
        </p:pic>
      </p:gr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3692" y="4129094"/>
            <a:ext cx="2201193" cy="834252"/>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3645" y="5422808"/>
            <a:ext cx="2100037" cy="1142091"/>
          </a:xfrm>
          <a:prstGeom prst="rect">
            <a:avLst/>
          </a:prstGeom>
        </p:spPr>
      </p:pic>
    </p:spTree>
    <p:extLst>
      <p:ext uri="{BB962C8B-B14F-4D97-AF65-F5344CB8AC3E}">
        <p14:creationId xmlns:p14="http://schemas.microsoft.com/office/powerpoint/2010/main" val="4059525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E186B68C-84BC-4A6E-99D1-EE87483C1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86711" y="450221"/>
            <a:ext cx="1586592"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xmlns="" id="{1C091803-41C2-48E0-9228-5148460C74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3563" y="450221"/>
            <a:ext cx="3316246"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14" name="Rectangle 13">
            <a:extLst>
              <a:ext uri="{FF2B5EF4-FFF2-40B4-BE49-F238E27FC236}">
                <a16:creationId xmlns:a16="http://schemas.microsoft.com/office/drawing/2014/main" xmlns="" id="{6166C6D1-23AC-49C4-BA07-238E4E9F8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6543" y="450221"/>
            <a:ext cx="3301783"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xmlns="" id="{EB6DCED5-D14D-44D3-B153-94F1AA42E57E}"/>
              </a:ext>
            </a:extLst>
          </p:cNvPr>
          <p:cNvSpPr>
            <a:spLocks noGrp="1"/>
          </p:cNvSpPr>
          <p:nvPr>
            <p:ph type="title"/>
          </p:nvPr>
        </p:nvSpPr>
        <p:spPr>
          <a:xfrm>
            <a:off x="581025" y="762000"/>
            <a:ext cx="2819400" cy="3340100"/>
          </a:xfrm>
        </p:spPr>
        <p:txBody>
          <a:bodyPr>
            <a:normAutofit/>
          </a:bodyPr>
          <a:lstStyle/>
          <a:p>
            <a:r>
              <a:rPr lang="en-US" dirty="0">
                <a:solidFill>
                  <a:srgbClr val="FFFFFF"/>
                </a:solidFill>
              </a:rPr>
              <a:t>Benefits of Top Rated Seller</a:t>
            </a:r>
            <a:br>
              <a:rPr lang="en-US" dirty="0">
                <a:solidFill>
                  <a:srgbClr val="FFFFFF"/>
                </a:solidFill>
              </a:rPr>
            </a:br>
            <a:r>
              <a:rPr lang="en-US" dirty="0">
                <a:solidFill>
                  <a:srgbClr val="FFFFFF"/>
                </a:solidFill>
              </a:rPr>
              <a:t>Status</a:t>
            </a:r>
          </a:p>
        </p:txBody>
      </p:sp>
      <p:sp>
        <p:nvSpPr>
          <p:cNvPr id="3" name="Content Placeholder 2">
            <a:extLst>
              <a:ext uri="{FF2B5EF4-FFF2-40B4-BE49-F238E27FC236}">
                <a16:creationId xmlns:a16="http://schemas.microsoft.com/office/drawing/2014/main" xmlns="" id="{6FCFBFE5-D8C5-4B45-8E04-4814B837B493}"/>
              </a:ext>
            </a:extLst>
          </p:cNvPr>
          <p:cNvSpPr>
            <a:spLocks noGrp="1"/>
          </p:cNvSpPr>
          <p:nvPr>
            <p:ph idx="1"/>
          </p:nvPr>
        </p:nvSpPr>
        <p:spPr>
          <a:xfrm>
            <a:off x="5743577" y="795548"/>
            <a:ext cx="2819398" cy="5275603"/>
          </a:xfrm>
        </p:spPr>
        <p:txBody>
          <a:bodyPr anchor="ctr">
            <a:normAutofit/>
          </a:bodyPr>
          <a:lstStyle/>
          <a:p>
            <a:pPr marL="0" indent="0">
              <a:buNone/>
            </a:pPr>
            <a:r>
              <a:rPr lang="en-US" dirty="0"/>
              <a:t>$30 credit toward Promoted Listings each quarter</a:t>
            </a:r>
          </a:p>
          <a:p>
            <a:pPr marL="0" indent="0">
              <a:buNone/>
            </a:pPr>
            <a:endParaRPr lang="en-US" dirty="0"/>
          </a:p>
          <a:p>
            <a:pPr marL="0" indent="0">
              <a:buNone/>
            </a:pPr>
            <a:r>
              <a:rPr lang="en-US" dirty="0"/>
              <a:t>Special pricing on eBay USPS label prices</a:t>
            </a:r>
          </a:p>
          <a:p>
            <a:pPr marL="0" indent="0">
              <a:buNone/>
            </a:pPr>
            <a:endParaRPr lang="en-US" sz="1700" dirty="0"/>
          </a:p>
          <a:p>
            <a:pPr marL="0" indent="0">
              <a:buNone/>
            </a:pPr>
            <a:endParaRPr lang="en-US" sz="1700" dirty="0"/>
          </a:p>
        </p:txBody>
      </p:sp>
      <p:sp>
        <p:nvSpPr>
          <p:cNvPr id="16" name="Rectangle 15">
            <a:extLst>
              <a:ext uri="{FF2B5EF4-FFF2-40B4-BE49-F238E27FC236}">
                <a16:creationId xmlns:a16="http://schemas.microsoft.com/office/drawing/2014/main" xmlns="" id="{B775CD93-9DF2-48CB-9F57-1BCA9A46C7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4190" y="4521269"/>
            <a:ext cx="5023144"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Graphic 6" descr="Checkmark">
            <a:extLst>
              <a:ext uri="{FF2B5EF4-FFF2-40B4-BE49-F238E27FC236}">
                <a16:creationId xmlns:a16="http://schemas.microsoft.com/office/drawing/2014/main" xmlns="" id="{80DA677E-D16A-4CAC-8A6D-6817B6E47FD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857625" y="2715061"/>
            <a:ext cx="1428753" cy="1428753"/>
          </a:xfrm>
          <a:prstGeom prst="rect">
            <a:avLst/>
          </a:prstGeom>
        </p:spPr>
      </p:pic>
    </p:spTree>
    <p:extLst>
      <p:ext uri="{BB962C8B-B14F-4D97-AF65-F5344CB8AC3E}">
        <p14:creationId xmlns:p14="http://schemas.microsoft.com/office/powerpoint/2010/main" val="133815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Freeform: Shape 70">
            <a:extLst>
              <a:ext uri="{FF2B5EF4-FFF2-40B4-BE49-F238E27FC236}">
                <a16:creationId xmlns:a16="http://schemas.microsoft.com/office/drawing/2014/main" xmlns="" id="{F60FCA6E-0894-46CD-BD49-5955A51E00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123966" y="5346696"/>
            <a:ext cx="4020034"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xmlns="" id="{E78C6E4B-A1F1-4B6C-97EC-BE997495D6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46694"/>
            <a:ext cx="5509953"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xmlns="" id="{81054717-E308-4D10-9E6B-4B0DF63DF984}"/>
              </a:ext>
            </a:extLst>
          </p:cNvPr>
          <p:cNvSpPr>
            <a:spLocks noGrp="1"/>
          </p:cNvSpPr>
          <p:nvPr>
            <p:ph type="title"/>
          </p:nvPr>
        </p:nvSpPr>
        <p:spPr>
          <a:xfrm>
            <a:off x="712590" y="5529884"/>
            <a:ext cx="4270338" cy="1096331"/>
          </a:xfrm>
        </p:spPr>
        <p:txBody>
          <a:bodyPr>
            <a:normAutofit/>
          </a:bodyPr>
          <a:lstStyle/>
          <a:p>
            <a:r>
              <a:rPr lang="en-US" sz="3500">
                <a:solidFill>
                  <a:srgbClr val="303030"/>
                </a:solidFill>
              </a:rPr>
              <a:t>Top Rated Seller Plus</a:t>
            </a:r>
          </a:p>
        </p:txBody>
      </p:sp>
      <p:sp>
        <p:nvSpPr>
          <p:cNvPr id="3" name="Content Placeholder 2">
            <a:extLst>
              <a:ext uri="{FF2B5EF4-FFF2-40B4-BE49-F238E27FC236}">
                <a16:creationId xmlns:a16="http://schemas.microsoft.com/office/drawing/2014/main" xmlns="" id="{9375011F-5D38-4000-9D89-88453DCD1BD2}"/>
              </a:ext>
            </a:extLst>
          </p:cNvPr>
          <p:cNvSpPr>
            <a:spLocks noGrp="1"/>
          </p:cNvSpPr>
          <p:nvPr>
            <p:ph idx="1"/>
          </p:nvPr>
        </p:nvSpPr>
        <p:spPr>
          <a:xfrm>
            <a:off x="4191000" y="381000"/>
            <a:ext cx="4466067" cy="4604657"/>
          </a:xfrm>
        </p:spPr>
        <p:txBody>
          <a:bodyPr anchor="ctr">
            <a:normAutofit fontScale="92500" lnSpcReduction="10000"/>
          </a:bodyPr>
          <a:lstStyle/>
          <a:p>
            <a:pPr>
              <a:lnSpc>
                <a:spcPct val="90000"/>
              </a:lnSpc>
            </a:pPr>
            <a:r>
              <a:rPr lang="en-US" sz="2400" dirty="0"/>
              <a:t>Qualifications:</a:t>
            </a:r>
          </a:p>
          <a:p>
            <a:pPr lvl="1">
              <a:lnSpc>
                <a:spcPct val="90000"/>
              </a:lnSpc>
            </a:pPr>
            <a:r>
              <a:rPr lang="en-US" sz="2400" dirty="0"/>
              <a:t>Same or one-business-day handling,</a:t>
            </a:r>
            <a:r>
              <a:rPr lang="en-US" sz="2400" b="1" dirty="0"/>
              <a:t> and</a:t>
            </a:r>
            <a:endParaRPr lang="en-US" sz="2400" dirty="0"/>
          </a:p>
          <a:p>
            <a:pPr lvl="1">
              <a:lnSpc>
                <a:spcPct val="90000"/>
              </a:lnSpc>
            </a:pPr>
            <a:r>
              <a:rPr lang="en-US" sz="2400" dirty="0"/>
              <a:t>A 30-day or longer free return period with money back option.</a:t>
            </a:r>
          </a:p>
          <a:p>
            <a:pPr marL="457200" lvl="1" indent="0">
              <a:lnSpc>
                <a:spcPct val="90000"/>
              </a:lnSpc>
              <a:buNone/>
            </a:pPr>
            <a:endParaRPr lang="en-US" sz="2400" dirty="0"/>
          </a:p>
          <a:p>
            <a:pPr>
              <a:lnSpc>
                <a:spcPct val="90000"/>
              </a:lnSpc>
            </a:pPr>
            <a:r>
              <a:rPr lang="en-US" sz="2400" dirty="0"/>
              <a:t>Benefits:</a:t>
            </a:r>
          </a:p>
          <a:p>
            <a:pPr>
              <a:lnSpc>
                <a:spcPct val="90000"/>
              </a:lnSpc>
            </a:pPr>
            <a:endParaRPr lang="en-US" sz="2400" dirty="0"/>
          </a:p>
          <a:p>
            <a:pPr lvl="1">
              <a:lnSpc>
                <a:spcPct val="90000"/>
              </a:lnSpc>
            </a:pPr>
            <a:r>
              <a:rPr lang="en-US" sz="2400" dirty="0"/>
              <a:t>The Top Rated Plus seal, displayed prominently in search results and the listing description.</a:t>
            </a:r>
          </a:p>
          <a:p>
            <a:pPr lvl="1">
              <a:lnSpc>
                <a:spcPct val="90000"/>
              </a:lnSpc>
            </a:pPr>
            <a:r>
              <a:rPr lang="en-US" sz="2400" dirty="0"/>
              <a:t>A 10% discount on final value fees.</a:t>
            </a:r>
          </a:p>
          <a:p>
            <a:pPr>
              <a:lnSpc>
                <a:spcPct val="90000"/>
              </a:lnSpc>
            </a:pPr>
            <a:endParaRPr lang="en-US" sz="1600" dirty="0"/>
          </a:p>
        </p:txBody>
      </p:sp>
      <p:pic>
        <p:nvPicPr>
          <p:cNvPr id="2050" name="Picture 2" descr="Image result for top rated seller plus seal">
            <a:extLst>
              <a:ext uri="{FF2B5EF4-FFF2-40B4-BE49-F238E27FC236}">
                <a16:creationId xmlns:a16="http://schemas.microsoft.com/office/drawing/2014/main" xmlns="" id="{98A5E378-E4F3-4B2A-8145-735D90EB8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6" y="965201"/>
            <a:ext cx="3352954"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188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86550" y="2358913"/>
            <a:ext cx="1605129"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321" y="0"/>
            <a:ext cx="5605629" cy="1752601"/>
          </a:xfrm>
        </p:spPr>
        <p:txBody>
          <a:bodyPr>
            <a:normAutofit/>
          </a:bodyPr>
          <a:lstStyle/>
          <a:p>
            <a:r>
              <a:rPr lang="en-US" dirty="0"/>
              <a:t>Opening an eBay Store!</a:t>
            </a:r>
          </a:p>
        </p:txBody>
      </p:sp>
      <p:sp>
        <p:nvSpPr>
          <p:cNvPr id="3" name="Content Placeholder 2"/>
          <p:cNvSpPr>
            <a:spLocks noGrp="1"/>
          </p:cNvSpPr>
          <p:nvPr>
            <p:ph idx="1"/>
          </p:nvPr>
        </p:nvSpPr>
        <p:spPr>
          <a:xfrm>
            <a:off x="852321" y="1524000"/>
            <a:ext cx="5605629" cy="5334000"/>
          </a:xfrm>
        </p:spPr>
        <p:txBody>
          <a:bodyPr anchor="ctr">
            <a:normAutofit/>
          </a:bodyPr>
          <a:lstStyle/>
          <a:p>
            <a:pPr marL="0" indent="0">
              <a:lnSpc>
                <a:spcPct val="90000"/>
              </a:lnSpc>
              <a:buNone/>
            </a:pPr>
            <a:r>
              <a:rPr lang="en-US" sz="2100" dirty="0"/>
              <a:t>Store Homepage with your own branded company design. Custom categories for your listings!</a:t>
            </a:r>
          </a:p>
          <a:p>
            <a:pPr marL="0" indent="0">
              <a:lnSpc>
                <a:spcPct val="90000"/>
              </a:lnSpc>
              <a:buNone/>
            </a:pPr>
            <a:endParaRPr lang="en-US" sz="2100" dirty="0"/>
          </a:p>
          <a:p>
            <a:pPr marL="0" indent="0">
              <a:lnSpc>
                <a:spcPct val="90000"/>
              </a:lnSpc>
              <a:buNone/>
            </a:pPr>
            <a:r>
              <a:rPr lang="en-US" sz="2100" dirty="0"/>
              <a:t>For your monthly fee you get: </a:t>
            </a:r>
          </a:p>
          <a:p>
            <a:pPr>
              <a:lnSpc>
                <a:spcPct val="90000"/>
              </a:lnSpc>
            </a:pPr>
            <a:r>
              <a:rPr lang="en-US" sz="2100" dirty="0"/>
              <a:t>More Free Listings</a:t>
            </a:r>
          </a:p>
          <a:p>
            <a:pPr>
              <a:lnSpc>
                <a:spcPct val="90000"/>
              </a:lnSpc>
            </a:pPr>
            <a:r>
              <a:rPr lang="en-US" sz="2100" dirty="0"/>
              <a:t>Insertion fee credits for auction sales</a:t>
            </a:r>
          </a:p>
          <a:p>
            <a:pPr>
              <a:lnSpc>
                <a:spcPct val="90000"/>
              </a:lnSpc>
            </a:pPr>
            <a:r>
              <a:rPr lang="en-US" sz="2100" dirty="0"/>
              <a:t>Final Value Fee Discounts available</a:t>
            </a:r>
          </a:p>
          <a:p>
            <a:pPr>
              <a:lnSpc>
                <a:spcPct val="90000"/>
              </a:lnSpc>
            </a:pPr>
            <a:r>
              <a:rPr lang="en-US" sz="2100" dirty="0"/>
              <a:t>Coupon for free shipping supplies with Basic Store and up</a:t>
            </a:r>
          </a:p>
          <a:p>
            <a:pPr>
              <a:lnSpc>
                <a:spcPct val="90000"/>
              </a:lnSpc>
            </a:pPr>
            <a:r>
              <a:rPr lang="en-US" sz="2100" dirty="0"/>
              <a:t>Markdown Manager for Sales</a:t>
            </a:r>
          </a:p>
          <a:p>
            <a:pPr>
              <a:lnSpc>
                <a:spcPct val="90000"/>
              </a:lnSpc>
            </a:pPr>
            <a:r>
              <a:rPr lang="en-US" sz="2100" dirty="0"/>
              <a:t>Promoted Listings (Paid Advertising)</a:t>
            </a:r>
          </a:p>
          <a:p>
            <a:pPr>
              <a:lnSpc>
                <a:spcPct val="90000"/>
              </a:lnSpc>
            </a:pPr>
            <a:r>
              <a:rPr lang="en-US" sz="2100" dirty="0"/>
              <a:t>Business Service Discounts</a:t>
            </a:r>
          </a:p>
          <a:p>
            <a:pPr>
              <a:lnSpc>
                <a:spcPct val="90000"/>
              </a:lnSpc>
            </a:pPr>
            <a:r>
              <a:rPr lang="en-US" sz="2100" dirty="0"/>
              <a:t>Vacation Holds</a:t>
            </a:r>
          </a:p>
          <a:p>
            <a:pPr marL="0" indent="0">
              <a:lnSpc>
                <a:spcPct val="90000"/>
              </a:lnSpc>
              <a:buNone/>
            </a:pP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xmlns="" id="{DB146403-F3D6-484B-B2ED-97F9565D037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Content Placeholder 4">
            <a:extLst>
              <a:ext uri="{FF2B5EF4-FFF2-40B4-BE49-F238E27FC236}">
                <a16:creationId xmlns:a16="http://schemas.microsoft.com/office/drawing/2014/main" xmlns="" id="{961463DD-AC41-4E53-9549-966C30702082}"/>
              </a:ext>
            </a:extLst>
          </p:cNvPr>
          <p:cNvPicPr>
            <a:picLocks noGrp="1" noChangeAspect="1"/>
          </p:cNvPicPr>
          <p:nvPr>
            <p:ph idx="1"/>
          </p:nvPr>
        </p:nvPicPr>
        <p:blipFill>
          <a:blip r:embed="rId2"/>
          <a:stretch>
            <a:fillRect/>
          </a:stretch>
        </p:blipFill>
        <p:spPr>
          <a:xfrm>
            <a:off x="395653" y="380198"/>
            <a:ext cx="8508317" cy="3810802"/>
          </a:xfrm>
          <a:prstGeom prst="rect">
            <a:avLst/>
          </a:prstGeom>
        </p:spPr>
      </p:pic>
      <p:cxnSp>
        <p:nvCxnSpPr>
          <p:cNvPr id="77" name="Straight Connector 7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5C261781-96CB-4206-8C05-60D91A42EC05}"/>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nSpc>
                <a:spcPct val="90000"/>
              </a:lnSpc>
            </a:pPr>
            <a:r>
              <a:rPr lang="en-US" sz="4700" dirty="0">
                <a:solidFill>
                  <a:srgbClr val="FFFFFF"/>
                </a:solidFill>
              </a:rPr>
              <a:t>eBay Store Format</a:t>
            </a:r>
          </a:p>
        </p:txBody>
      </p:sp>
      <p:pic>
        <p:nvPicPr>
          <p:cNvPr id="3" name="Picture 2">
            <a:extLst>
              <a:ext uri="{FF2B5EF4-FFF2-40B4-BE49-F238E27FC236}">
                <a16:creationId xmlns:a16="http://schemas.microsoft.com/office/drawing/2014/main" xmlns="" id="{6FB3D449-7775-4203-884E-6E34B93F4FC9}"/>
              </a:ext>
            </a:extLst>
          </p:cNvPr>
          <p:cNvPicPr>
            <a:picLocks noChangeAspect="1"/>
          </p:cNvPicPr>
          <p:nvPr/>
        </p:nvPicPr>
        <p:blipFill>
          <a:blip r:embed="rId3"/>
          <a:stretch>
            <a:fillRect/>
          </a:stretch>
        </p:blipFill>
        <p:spPr>
          <a:xfrm>
            <a:off x="6115" y="76200"/>
            <a:ext cx="9131769" cy="4505740"/>
          </a:xfrm>
          <a:prstGeom prst="rect">
            <a:avLst/>
          </a:prstGeom>
        </p:spPr>
      </p:pic>
    </p:spTree>
    <p:extLst>
      <p:ext uri="{BB962C8B-B14F-4D97-AF65-F5344CB8AC3E}">
        <p14:creationId xmlns:p14="http://schemas.microsoft.com/office/powerpoint/2010/main" val="281872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2444E-128F-4A8B-9536-7776510E1DCD}"/>
              </a:ext>
            </a:extLst>
          </p:cNvPr>
          <p:cNvSpPr>
            <a:spLocks noGrp="1"/>
          </p:cNvSpPr>
          <p:nvPr>
            <p:ph type="title"/>
          </p:nvPr>
        </p:nvSpPr>
        <p:spPr/>
        <p:txBody>
          <a:bodyPr/>
          <a:lstStyle/>
          <a:p>
            <a:r>
              <a:rPr lang="en-US" dirty="0"/>
              <a:t>Promotions Manager</a:t>
            </a:r>
          </a:p>
        </p:txBody>
      </p:sp>
      <p:pic>
        <p:nvPicPr>
          <p:cNvPr id="5" name="Content Placeholder 4" descr="A screenshot of a flat screen tv&#10;&#10;Description generated with very high confidence">
            <a:extLst>
              <a:ext uri="{FF2B5EF4-FFF2-40B4-BE49-F238E27FC236}">
                <a16:creationId xmlns:a16="http://schemas.microsoft.com/office/drawing/2014/main" xmlns="" id="{BF2A1DC8-6E44-499C-AD1E-D0B583732F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74638"/>
            <a:ext cx="9067799" cy="6583362"/>
          </a:xfrm>
        </p:spPr>
      </p:pic>
    </p:spTree>
    <p:extLst>
      <p:ext uri="{BB962C8B-B14F-4D97-AF65-F5344CB8AC3E}">
        <p14:creationId xmlns:p14="http://schemas.microsoft.com/office/powerpoint/2010/main" val="155798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5724071-AC7B-4A67-934B-CD7F907458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573"/>
            <a:ext cx="9143999" cy="18558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E7AA999-19DA-440B-97C1-BDCCD4873AAA}"/>
              </a:ext>
            </a:extLst>
          </p:cNvPr>
          <p:cNvSpPr>
            <a:spLocks noGrp="1"/>
          </p:cNvSpPr>
          <p:nvPr>
            <p:ph type="title"/>
          </p:nvPr>
        </p:nvSpPr>
        <p:spPr>
          <a:xfrm>
            <a:off x="628650" y="365125"/>
            <a:ext cx="7886700" cy="1325563"/>
          </a:xfrm>
        </p:spPr>
        <p:txBody>
          <a:bodyPr>
            <a:normAutofit/>
          </a:bodyPr>
          <a:lstStyle/>
          <a:p>
            <a:r>
              <a:rPr lang="en-US" dirty="0">
                <a:solidFill>
                  <a:schemeClr val="bg1"/>
                </a:solidFill>
              </a:rPr>
              <a:t>Store Promotions</a:t>
            </a:r>
          </a:p>
        </p:txBody>
      </p:sp>
      <p:graphicFrame>
        <p:nvGraphicFramePr>
          <p:cNvPr id="5" name="Content Placeholder 2">
            <a:extLst>
              <a:ext uri="{FF2B5EF4-FFF2-40B4-BE49-F238E27FC236}">
                <a16:creationId xmlns:a16="http://schemas.microsoft.com/office/drawing/2014/main" xmlns="" id="{DF6D8369-6940-4634-B795-5AD456414EF0}"/>
              </a:ext>
            </a:extLst>
          </p:cNvPr>
          <p:cNvGraphicFramePr>
            <a:graphicFrameLocks noGrp="1"/>
          </p:cNvGraphicFramePr>
          <p:nvPr>
            <p:ph idx="1"/>
            <p:extLst>
              <p:ext uri="{D42A27DB-BD31-4B8C-83A1-F6EECF244321}">
                <p14:modId xmlns:p14="http://schemas.microsoft.com/office/powerpoint/2010/main" val="2374570412"/>
              </p:ext>
            </p:extLst>
          </p:nvPr>
        </p:nvGraphicFramePr>
        <p:xfrm>
          <a:off x="628650" y="2500291"/>
          <a:ext cx="7886700" cy="3676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81092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F384030-37AE-441F-93E1-ECA4EB72CDAA}"/>
              </a:ext>
            </a:extLst>
          </p:cNvPr>
          <p:cNvSpPr>
            <a:spLocks noGrp="1"/>
          </p:cNvSpPr>
          <p:nvPr>
            <p:ph type="title"/>
          </p:nvPr>
        </p:nvSpPr>
        <p:spPr>
          <a:xfrm>
            <a:off x="628650" y="963877"/>
            <a:ext cx="2620771" cy="4930246"/>
          </a:xfrm>
        </p:spPr>
        <p:txBody>
          <a:bodyPr>
            <a:normAutofit/>
          </a:bodyPr>
          <a:lstStyle/>
          <a:p>
            <a:pPr algn="r"/>
            <a:r>
              <a:rPr lang="en-US">
                <a:solidFill>
                  <a:schemeClr val="accent1"/>
                </a:solidFill>
              </a:rPr>
              <a:t>Resources for Selling</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829E2B4-CB96-47AD-A0E0-417E00544FFE}"/>
              </a:ext>
            </a:extLst>
          </p:cNvPr>
          <p:cNvSpPr>
            <a:spLocks noGrp="1"/>
          </p:cNvSpPr>
          <p:nvPr>
            <p:ph idx="1"/>
          </p:nvPr>
        </p:nvSpPr>
        <p:spPr>
          <a:xfrm>
            <a:off x="3809999" y="320040"/>
            <a:ext cx="5092825" cy="6217920"/>
          </a:xfrm>
        </p:spPr>
        <p:txBody>
          <a:bodyPr anchor="ctr">
            <a:normAutofit lnSpcReduction="10000"/>
          </a:bodyPr>
          <a:lstStyle/>
          <a:p>
            <a:r>
              <a:rPr lang="en-US" sz="2800" dirty="0"/>
              <a:t>Social Media- Facebook, Instagram, Twitter</a:t>
            </a:r>
          </a:p>
          <a:p>
            <a:endParaRPr lang="en-US" sz="2800" dirty="0"/>
          </a:p>
          <a:p>
            <a:r>
              <a:rPr lang="en-US" sz="2800" dirty="0"/>
              <a:t>eBay Groups including Meetups</a:t>
            </a:r>
          </a:p>
          <a:p>
            <a:endParaRPr lang="en-US" sz="2800" dirty="0"/>
          </a:p>
          <a:p>
            <a:r>
              <a:rPr lang="en-US" sz="2800" dirty="0"/>
              <a:t>eBay Open Conferences </a:t>
            </a:r>
          </a:p>
          <a:p>
            <a:endParaRPr lang="en-US" sz="2800" dirty="0"/>
          </a:p>
          <a:p>
            <a:r>
              <a:rPr lang="en-US" sz="2800" dirty="0"/>
              <a:t>eBay Community Discussion Boards</a:t>
            </a:r>
          </a:p>
          <a:p>
            <a:endParaRPr lang="en-US" sz="2800" dirty="0"/>
          </a:p>
          <a:p>
            <a:r>
              <a:rPr lang="en-US" sz="2800" dirty="0"/>
              <a:t>Seller Hub :  Central place for managing your eBay business</a:t>
            </a:r>
          </a:p>
        </p:txBody>
      </p:sp>
    </p:spTree>
    <p:extLst>
      <p:ext uri="{BB962C8B-B14F-4D97-AF65-F5344CB8AC3E}">
        <p14:creationId xmlns:p14="http://schemas.microsoft.com/office/powerpoint/2010/main" val="3169827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2AA389-3F83-494F-99DF-CD58EF71F8F2}"/>
              </a:ext>
            </a:extLst>
          </p:cNvPr>
          <p:cNvSpPr>
            <a:spLocks noGrp="1"/>
          </p:cNvSpPr>
          <p:nvPr>
            <p:ph type="title"/>
          </p:nvPr>
        </p:nvSpPr>
        <p:spPr/>
        <p:txBody>
          <a:bodyPr/>
          <a:lstStyle/>
          <a:p>
            <a:endParaRPr lang="en-US" dirty="0"/>
          </a:p>
        </p:txBody>
      </p:sp>
      <p:pic>
        <p:nvPicPr>
          <p:cNvPr id="1027" name="Picture 3" descr="Maximize your sales strategy using detailed sales metrics">
            <a:extLst>
              <a:ext uri="{FF2B5EF4-FFF2-40B4-BE49-F238E27FC236}">
                <a16:creationId xmlns:a16="http://schemas.microsoft.com/office/drawing/2014/main" xmlns="" id="{7FF9060E-2E2E-496F-A31D-37AC6E52F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 y="28575"/>
            <a:ext cx="9144000" cy="6829425"/>
          </a:xfrm>
          <a:prstGeom prst="rect">
            <a:avLst/>
          </a:prstGeom>
          <a:solidFill>
            <a:schemeClr val="bg1"/>
          </a:solidFill>
        </p:spPr>
      </p:pic>
      <p:sp>
        <p:nvSpPr>
          <p:cNvPr id="5" name="Rectangle 4">
            <a:extLst>
              <a:ext uri="{FF2B5EF4-FFF2-40B4-BE49-F238E27FC236}">
                <a16:creationId xmlns:a16="http://schemas.microsoft.com/office/drawing/2014/main" xmlns="" id="{A35DBA42-A2E7-461F-8459-C7B50881BB22}"/>
              </a:ext>
            </a:extLst>
          </p:cNvPr>
          <p:cNvSpPr>
            <a:spLocks noChangeArrowheads="1"/>
          </p:cNvSpPr>
          <p:nvPr/>
        </p:nvSpPr>
        <p:spPr bwMode="auto">
          <a:xfrm>
            <a:off x="1066800" y="-367099"/>
            <a:ext cx="8980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872"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5" name="Picture 1" descr="everything you ne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554575" cy="1340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931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3BBB8B9-428E-46EC-80D6-7F630A8AC88D}"/>
              </a:ext>
            </a:extLst>
          </p:cNvPr>
          <p:cNvPicPr>
            <a:picLocks noChangeAspect="1"/>
          </p:cNvPicPr>
          <p:nvPr/>
        </p:nvPicPr>
        <p:blipFill>
          <a:blip r:embed="rId2"/>
          <a:stretch>
            <a:fillRect/>
          </a:stretch>
        </p:blipFill>
        <p:spPr>
          <a:xfrm>
            <a:off x="1295401" y="309260"/>
            <a:ext cx="7848600" cy="6557059"/>
          </a:xfrm>
          <a:prstGeom prst="rect">
            <a:avLst/>
          </a:prstGeom>
        </p:spPr>
      </p:pic>
      <p:sp>
        <p:nvSpPr>
          <p:cNvPr id="35" name="Rectangle 34">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510167" cy="6858000"/>
          </a:xfrm>
          <a:prstGeom prst="rect">
            <a:avLst/>
          </a:prstGeom>
          <a:solidFill>
            <a:srgbClr val="746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93E4D0F-6580-428D-8592-768DB8B87B67}"/>
              </a:ext>
            </a:extLst>
          </p:cNvPr>
          <p:cNvSpPr>
            <a:spLocks noGrp="1"/>
          </p:cNvSpPr>
          <p:nvPr>
            <p:ph type="title"/>
          </p:nvPr>
        </p:nvSpPr>
        <p:spPr>
          <a:xfrm>
            <a:off x="520882" y="1487272"/>
            <a:ext cx="2057400" cy="2743200"/>
          </a:xfrm>
          <a:prstGeom prst="ellipse">
            <a:avLst/>
          </a:prstGeom>
          <a:solidFill>
            <a:srgbClr val="262626"/>
          </a:solidFill>
          <a:ln w="174625" cmpd="thinThick">
            <a:solidFill>
              <a:srgbClr val="262626"/>
            </a:solidFill>
          </a:ln>
        </p:spPr>
        <p:txBody>
          <a:bodyPr vert="horz" lIns="91440" tIns="45720" rIns="91440" bIns="45720" rtlCol="0">
            <a:normAutofit/>
          </a:bodyPr>
          <a:lstStyle/>
          <a:p>
            <a:r>
              <a:rPr lang="en-US" sz="2300" kern="1200" dirty="0">
                <a:solidFill>
                  <a:srgbClr val="FFFFFF"/>
                </a:solidFill>
                <a:latin typeface="+mj-lt"/>
                <a:ea typeface="+mj-ea"/>
                <a:cs typeface="+mj-cs"/>
              </a:rPr>
              <a:t>Follow Active Listings</a:t>
            </a:r>
            <a:br>
              <a:rPr lang="en-US" sz="2300" kern="1200" dirty="0">
                <a:solidFill>
                  <a:srgbClr val="FFFFFF"/>
                </a:solidFill>
                <a:latin typeface="+mj-lt"/>
                <a:ea typeface="+mj-ea"/>
                <a:cs typeface="+mj-cs"/>
              </a:rPr>
            </a:br>
            <a:r>
              <a:rPr lang="en-US" sz="2300" kern="1200" dirty="0">
                <a:solidFill>
                  <a:srgbClr val="FFFFFF"/>
                </a:solidFill>
                <a:latin typeface="+mj-lt"/>
                <a:ea typeface="+mj-ea"/>
                <a:cs typeface="+mj-cs"/>
              </a:rPr>
              <a:t>Views &amp; Watchers</a:t>
            </a:r>
          </a:p>
        </p:txBody>
      </p:sp>
    </p:spTree>
    <p:extLst>
      <p:ext uri="{BB962C8B-B14F-4D97-AF65-F5344CB8AC3E}">
        <p14:creationId xmlns:p14="http://schemas.microsoft.com/office/powerpoint/2010/main" val="868354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23AC064-BC96-4F32-8AE1-B2FD387548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xmlns="" id="{7E7C77BC-7138-40B1-A15B-20F57A49462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1DD5628F-8D64-4AF5-8D80-3D89A024F1E6}"/>
              </a:ext>
            </a:extLst>
          </p:cNvPr>
          <p:cNvSpPr>
            <a:spLocks noGrp="1"/>
          </p:cNvSpPr>
          <p:nvPr>
            <p:ph type="title"/>
          </p:nvPr>
        </p:nvSpPr>
        <p:spPr>
          <a:xfrm>
            <a:off x="395653" y="4756638"/>
            <a:ext cx="8354891" cy="930447"/>
          </a:xfrm>
        </p:spPr>
        <p:txBody>
          <a:bodyPr vert="horz" lIns="91440" tIns="45720" rIns="91440" bIns="45720" rtlCol="0" anchor="b">
            <a:normAutofit/>
          </a:bodyPr>
          <a:lstStyle/>
          <a:p>
            <a:pPr>
              <a:lnSpc>
                <a:spcPct val="90000"/>
              </a:lnSpc>
            </a:pPr>
            <a:r>
              <a:rPr lang="en-US" sz="2900" dirty="0">
                <a:solidFill>
                  <a:srgbClr val="FFFFFF"/>
                </a:solidFill>
              </a:rPr>
              <a:t>Impressions and Page Views</a:t>
            </a:r>
            <a:r>
              <a:rPr lang="en-US" sz="2900" kern="1200" dirty="0">
                <a:solidFill>
                  <a:srgbClr val="FFFFFF"/>
                </a:solidFill>
                <a:latin typeface="+mj-lt"/>
                <a:ea typeface="+mj-ea"/>
                <a:cs typeface="+mj-cs"/>
              </a:rPr>
              <a:t/>
            </a:r>
            <a:br>
              <a:rPr lang="en-US" sz="2900" kern="1200" dirty="0">
                <a:solidFill>
                  <a:srgbClr val="FFFFFF"/>
                </a:solidFill>
                <a:latin typeface="+mj-lt"/>
                <a:ea typeface="+mj-ea"/>
                <a:cs typeface="+mj-cs"/>
              </a:rPr>
            </a:br>
            <a:endParaRPr lang="en-US" sz="2900" kern="1200" dirty="0">
              <a:solidFill>
                <a:srgbClr val="FFFFFF"/>
              </a:solidFill>
              <a:latin typeface="+mj-lt"/>
              <a:ea typeface="+mj-ea"/>
              <a:cs typeface="+mj-cs"/>
            </a:endParaRPr>
          </a:p>
        </p:txBody>
      </p:sp>
      <p:pic>
        <p:nvPicPr>
          <p:cNvPr id="5" name="Content Placeholder 4" descr="A screenshot of a computer&#10;&#10;Description generated with very high confidence">
            <a:extLst>
              <a:ext uri="{FF2B5EF4-FFF2-40B4-BE49-F238E27FC236}">
                <a16:creationId xmlns:a16="http://schemas.microsoft.com/office/drawing/2014/main" xmlns="" id="{C755A36D-5DDB-4C98-9E4A-2485622306C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803" y="307731"/>
            <a:ext cx="8597068" cy="3997637"/>
          </a:xfrm>
          <a:prstGeom prst="rect">
            <a:avLst/>
          </a:prstGeom>
        </p:spPr>
      </p:pic>
    </p:spTree>
    <p:extLst>
      <p:ext uri="{BB962C8B-B14F-4D97-AF65-F5344CB8AC3E}">
        <p14:creationId xmlns:p14="http://schemas.microsoft.com/office/powerpoint/2010/main" val="74686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0482A7D0-DB09-4EBA-8D52-E6A5934B66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xmlns="" id="{1A3688C8-DFCE-4CCD-BCF0-5FB239E50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30410"/>
            <a:ext cx="5253850"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7" name="Straight Connector 26">
            <a:extLst>
              <a:ext uri="{FF2B5EF4-FFF2-40B4-BE49-F238E27FC236}">
                <a16:creationId xmlns:a16="http://schemas.microsoft.com/office/drawing/2014/main" xmlns="" id="{D598FBE3-48D2-40A2-B7E6-F485834C821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54405" y="4450080"/>
            <a:ext cx="925830" cy="0"/>
          </a:xfrm>
          <a:prstGeom prst="line">
            <a:avLst/>
          </a:prstGeom>
          <a:ln w="508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xmlns="" id="{8482FDCF-45F3-40F1-8751-19B7AFB3CF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00761" y="1005839"/>
            <a:ext cx="2583177"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8680" y="1122363"/>
            <a:ext cx="4754880" cy="2387600"/>
          </a:xfrm>
        </p:spPr>
        <p:txBody>
          <a:bodyPr>
            <a:normAutofit/>
          </a:bodyPr>
          <a:lstStyle/>
          <a:p>
            <a:r>
              <a:rPr lang="en-US" sz="5700" dirty="0">
                <a:solidFill>
                  <a:schemeClr val="tx1">
                    <a:lumMod val="85000"/>
                    <a:lumOff val="15000"/>
                  </a:schemeClr>
                </a:solidFill>
              </a:rPr>
              <a:t>Selling on eBay</a:t>
            </a:r>
            <a:br>
              <a:rPr lang="en-US" sz="5700" dirty="0">
                <a:solidFill>
                  <a:schemeClr val="tx1">
                    <a:lumMod val="85000"/>
                    <a:lumOff val="15000"/>
                  </a:schemeClr>
                </a:solidFill>
              </a:rPr>
            </a:br>
            <a:r>
              <a:rPr lang="en-US" sz="5700" dirty="0">
                <a:solidFill>
                  <a:schemeClr val="tx1">
                    <a:lumMod val="85000"/>
                    <a:lumOff val="15000"/>
                  </a:schemeClr>
                </a:solidFill>
              </a:rPr>
              <a:t>Part II</a:t>
            </a:r>
          </a:p>
        </p:txBody>
      </p:sp>
      <p:sp>
        <p:nvSpPr>
          <p:cNvPr id="3" name="Subtitle 2"/>
          <p:cNvSpPr>
            <a:spLocks noGrp="1"/>
          </p:cNvSpPr>
          <p:nvPr>
            <p:ph type="subTitle" idx="1"/>
          </p:nvPr>
        </p:nvSpPr>
        <p:spPr>
          <a:xfrm>
            <a:off x="868680" y="4700588"/>
            <a:ext cx="3939216" cy="1655762"/>
          </a:xfrm>
        </p:spPr>
        <p:txBody>
          <a:bodyPr>
            <a:normAutofit/>
          </a:bodyPr>
          <a:lstStyle/>
          <a:p>
            <a:pPr algn="l">
              <a:lnSpc>
                <a:spcPct val="90000"/>
              </a:lnSpc>
            </a:pPr>
            <a:r>
              <a:rPr lang="en-US" sz="2500" dirty="0">
                <a:solidFill>
                  <a:schemeClr val="tx1">
                    <a:lumMod val="85000"/>
                    <a:lumOff val="15000"/>
                  </a:schemeClr>
                </a:solidFill>
              </a:rPr>
              <a:t>Laura Greenfield</a:t>
            </a:r>
          </a:p>
          <a:p>
            <a:pPr algn="l">
              <a:lnSpc>
                <a:spcPct val="90000"/>
              </a:lnSpc>
            </a:pPr>
            <a:r>
              <a:rPr lang="en-US" sz="2500" dirty="0">
                <a:solidFill>
                  <a:schemeClr val="tx1">
                    <a:lumMod val="85000"/>
                    <a:lumOff val="15000"/>
                  </a:schemeClr>
                </a:solidFill>
              </a:rPr>
              <a:t>eBay </a:t>
            </a:r>
            <a:r>
              <a:rPr lang="en-US" sz="2500" dirty="0" err="1">
                <a:solidFill>
                  <a:schemeClr val="tx1">
                    <a:lumMod val="85000"/>
                    <a:lumOff val="15000"/>
                  </a:schemeClr>
                </a:solidFill>
              </a:rPr>
              <a:t>PowerSeller</a:t>
            </a:r>
            <a:endParaRPr lang="en-US" sz="2500" dirty="0">
              <a:solidFill>
                <a:schemeClr val="tx1">
                  <a:lumMod val="85000"/>
                  <a:lumOff val="15000"/>
                </a:schemeClr>
              </a:solidFill>
            </a:endParaRPr>
          </a:p>
          <a:p>
            <a:pPr algn="l">
              <a:lnSpc>
                <a:spcPct val="90000"/>
              </a:lnSpc>
            </a:pPr>
            <a:r>
              <a:rPr lang="en-US" sz="2500" dirty="0">
                <a:solidFill>
                  <a:schemeClr val="tx1">
                    <a:lumMod val="85000"/>
                    <a:lumOff val="15000"/>
                  </a:schemeClr>
                </a:solidFill>
              </a:rPr>
              <a:t>Director of Seller Happiness at </a:t>
            </a:r>
            <a:r>
              <a:rPr lang="en-US" sz="2500" dirty="0" err="1">
                <a:solidFill>
                  <a:schemeClr val="tx1">
                    <a:lumMod val="85000"/>
                    <a:lumOff val="15000"/>
                  </a:schemeClr>
                </a:solidFill>
              </a:rPr>
              <a:t>SellHound</a:t>
            </a:r>
            <a:endParaRPr lang="en-US" sz="2500" dirty="0">
              <a:solidFill>
                <a:schemeClr val="tx1">
                  <a:lumMod val="85000"/>
                  <a:lumOff val="1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42">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44">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07457" y="712269"/>
            <a:ext cx="2528249" cy="5502264"/>
          </a:xfrm>
        </p:spPr>
        <p:txBody>
          <a:bodyPr vert="horz" lIns="91440" tIns="45720" rIns="91440" bIns="45720" rtlCol="0">
            <a:normAutofit fontScale="90000"/>
          </a:bodyPr>
          <a:lstStyle/>
          <a:p>
            <a:r>
              <a:rPr lang="en-US" kern="1200" dirty="0">
                <a:solidFill>
                  <a:srgbClr val="FFFFFF"/>
                </a:solidFill>
                <a:latin typeface="+mj-lt"/>
                <a:ea typeface="+mj-ea"/>
                <a:cs typeface="+mj-cs"/>
              </a:rPr>
              <a:t>Nitty Gritty</a:t>
            </a:r>
            <a:br>
              <a:rPr lang="en-US" kern="1200" dirty="0">
                <a:solidFill>
                  <a:srgbClr val="FFFFFF"/>
                </a:solidFill>
                <a:latin typeface="+mj-lt"/>
                <a:ea typeface="+mj-ea"/>
                <a:cs typeface="+mj-cs"/>
              </a:rPr>
            </a:br>
            <a:r>
              <a:rPr lang="en-US" kern="1200" dirty="0">
                <a:solidFill>
                  <a:srgbClr val="FFFFFF"/>
                </a:solidFill>
                <a:latin typeface="+mj-lt"/>
                <a:ea typeface="+mj-ea"/>
                <a:cs typeface="+mj-cs"/>
              </a:rPr>
              <a:t>Growing an eBay Business</a:t>
            </a:r>
            <a:br>
              <a:rPr lang="en-US" kern="1200" dirty="0">
                <a:solidFill>
                  <a:srgbClr val="FFFFFF"/>
                </a:solidFill>
                <a:latin typeface="+mj-lt"/>
                <a:ea typeface="+mj-ea"/>
                <a:cs typeface="+mj-cs"/>
              </a:rPr>
            </a:b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Consult with a tax</a:t>
            </a:r>
            <a:br>
              <a:rPr lang="en-US" kern="1200" dirty="0">
                <a:solidFill>
                  <a:srgbClr val="FFFFFF"/>
                </a:solidFill>
                <a:latin typeface="+mj-lt"/>
                <a:ea typeface="+mj-ea"/>
                <a:cs typeface="+mj-cs"/>
              </a:rPr>
            </a:br>
            <a:r>
              <a:rPr lang="en-US" kern="1200" dirty="0">
                <a:solidFill>
                  <a:srgbClr val="FFFFFF"/>
                </a:solidFill>
                <a:latin typeface="+mj-lt"/>
                <a:ea typeface="+mj-ea"/>
                <a:cs typeface="+mj-cs"/>
              </a:rPr>
              <a:t>advisor!</a:t>
            </a:r>
            <a:br>
              <a:rPr lang="en-US"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graphicFrame>
        <p:nvGraphicFramePr>
          <p:cNvPr id="38" name="Content Placeholder 2">
            <a:extLst>
              <a:ext uri="{FF2B5EF4-FFF2-40B4-BE49-F238E27FC236}">
                <a16:creationId xmlns:a16="http://schemas.microsoft.com/office/drawing/2014/main" xmlns="" id="{3ED5A25D-0137-4F53-B914-32A9A6A9EFCC}"/>
              </a:ext>
            </a:extLst>
          </p:cNvPr>
          <p:cNvGraphicFramePr>
            <a:graphicFrameLocks noGrp="1"/>
          </p:cNvGraphicFramePr>
          <p:nvPr>
            <p:ph idx="1"/>
            <p:extLst>
              <p:ext uri="{D42A27DB-BD31-4B8C-83A1-F6EECF244321}">
                <p14:modId xmlns:p14="http://schemas.microsoft.com/office/powerpoint/2010/main" val="1504765192"/>
              </p:ext>
            </p:extLst>
          </p:nvPr>
        </p:nvGraphicFramePr>
        <p:xfrm>
          <a:off x="3886200" y="76199"/>
          <a:ext cx="4775597" cy="6400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7" name="Freeform: Shape 73">
            <a:extLst>
              <a:ext uri="{FF2B5EF4-FFF2-40B4-BE49-F238E27FC236}">
                <a16:creationId xmlns:a16="http://schemas.microsoft.com/office/drawing/2014/main" xmlns="" id="{E0D60ECE-8986-45DC-B7FE-EC7699B466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79122"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xmlns="" id="{96964194-5878-40D2-8EC0-DDC58387FA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51850"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drawing of a face&#10;&#10;Description generated with high confidence">
            <a:extLst>
              <a:ext uri="{FF2B5EF4-FFF2-40B4-BE49-F238E27FC236}">
                <a16:creationId xmlns:a16="http://schemas.microsoft.com/office/drawing/2014/main" xmlns="" id="{A710D1A7-D006-4664-A90B-AE746A35AE1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241299" y="1914322"/>
            <a:ext cx="2876616" cy="1093113"/>
          </a:xfrm>
          <a:prstGeom prst="rect">
            <a:avLst/>
          </a:prstGeom>
        </p:spPr>
      </p:pic>
      <p:sp>
        <p:nvSpPr>
          <p:cNvPr id="2" name="Title 1"/>
          <p:cNvSpPr>
            <a:spLocks noGrp="1"/>
          </p:cNvSpPr>
          <p:nvPr>
            <p:ph type="title"/>
          </p:nvPr>
        </p:nvSpPr>
        <p:spPr>
          <a:xfrm>
            <a:off x="4540251" y="803325"/>
            <a:ext cx="3985902" cy="873075"/>
          </a:xfrm>
        </p:spPr>
        <p:txBody>
          <a:bodyPr vert="horz" lIns="91440" tIns="45720" rIns="91440" bIns="45720" rtlCol="0">
            <a:normAutofit fontScale="90000"/>
          </a:bodyPr>
          <a:lstStyle/>
          <a:p>
            <a:pPr>
              <a:lnSpc>
                <a:spcPct val="90000"/>
              </a:lnSpc>
            </a:pPr>
            <a:r>
              <a:rPr lang="en-US" sz="3100" kern="1200" dirty="0">
                <a:latin typeface="+mj-lt"/>
                <a:ea typeface="+mj-ea"/>
                <a:cs typeface="+mj-cs"/>
              </a:rPr>
              <a:t>PayPal Income Reported to IRS</a:t>
            </a:r>
            <a:br>
              <a:rPr lang="en-US" sz="3100" kern="1200" dirty="0">
                <a:latin typeface="+mj-lt"/>
                <a:ea typeface="+mj-ea"/>
                <a:cs typeface="+mj-cs"/>
              </a:rPr>
            </a:br>
            <a:endParaRPr lang="en-US" sz="3100" kern="1200" dirty="0">
              <a:latin typeface="+mj-lt"/>
              <a:ea typeface="+mj-ea"/>
              <a:cs typeface="+mj-cs"/>
            </a:endParaRPr>
          </a:p>
        </p:txBody>
      </p:sp>
      <p:graphicFrame>
        <p:nvGraphicFramePr>
          <p:cNvPr id="38" name="Content Placeholder 2">
            <a:extLst>
              <a:ext uri="{FF2B5EF4-FFF2-40B4-BE49-F238E27FC236}">
                <a16:creationId xmlns:a16="http://schemas.microsoft.com/office/drawing/2014/main" xmlns="" id="{3ED5A25D-0137-4F53-B914-32A9A6A9EFCC}"/>
              </a:ext>
            </a:extLst>
          </p:cNvPr>
          <p:cNvGraphicFramePr>
            <a:graphicFrameLocks noGrp="1"/>
          </p:cNvGraphicFramePr>
          <p:nvPr>
            <p:ph idx="1"/>
            <p:extLst>
              <p:ext uri="{D42A27DB-BD31-4B8C-83A1-F6EECF244321}">
                <p14:modId xmlns:p14="http://schemas.microsoft.com/office/powerpoint/2010/main" val="2780473371"/>
              </p:ext>
            </p:extLst>
          </p:nvPr>
        </p:nvGraphicFramePr>
        <p:xfrm>
          <a:off x="4540250" y="2209800"/>
          <a:ext cx="3985907"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xmlns="" id="{33E9119B-BDF2-4A76-B1D6-AF9CE463BCA3}"/>
              </a:ext>
            </a:extLst>
          </p:cNvPr>
          <p:cNvSpPr txBox="1"/>
          <p:nvPr/>
        </p:nvSpPr>
        <p:spPr>
          <a:xfrm>
            <a:off x="721105" y="2807380"/>
            <a:ext cx="2396810"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fdbetancor.com/2015/02/17/five-ideas-to-make-the-irs-more-warm-and-fuzzy">
                  <a:extLst>
                    <a:ext uri="{A12FA001-AC4F-418D-AE19-62706E023703}">
                      <ahyp:hlinkClr xmlns:ahyp="http://schemas.microsoft.com/office/drawing/2018/hyperlinkcolor" xmlns="" val="tx"/>
                    </a:ext>
                  </a:extLst>
                </a:hlinkClick>
              </a:rPr>
              <a:t>his Photo</a:t>
            </a:r>
            <a:r>
              <a:rPr lang="en-US" sz="700" dirty="0">
                <a:solidFill>
                  <a:srgbClr val="FFFFFF"/>
                </a:solidFill>
              </a:rPr>
              <a:t> by Unknown Author is licensed under </a:t>
            </a:r>
            <a:r>
              <a:rPr lang="en-US" sz="700" dirty="0">
                <a:solidFill>
                  <a:srgbClr val="FFFFFF"/>
                </a:solidFill>
                <a:hlinkClick r:id="rId9" tooltip="https://creativecommons.org/licenses/by-nc-sa/4.0/">
                  <a:extLst>
                    <a:ext uri="{A12FA001-AC4F-418D-AE19-62706E023703}">
                      <ahyp:hlinkClr xmlns:ahyp="http://schemas.microsoft.com/office/drawing/2018/hyperlinkcolor" xmlns="" val="tx"/>
                    </a:ext>
                  </a:extLst>
                </a:hlinkClick>
              </a:rPr>
              <a:t>CC BY-NC-SA</a:t>
            </a:r>
            <a:endParaRPr lang="en-US" sz="700" dirty="0">
              <a:solidFill>
                <a:srgbClr val="FFFFFF"/>
              </a:solidFill>
            </a:endParaRPr>
          </a:p>
        </p:txBody>
      </p:sp>
    </p:spTree>
    <p:extLst>
      <p:ext uri="{BB962C8B-B14F-4D97-AF65-F5344CB8AC3E}">
        <p14:creationId xmlns:p14="http://schemas.microsoft.com/office/powerpoint/2010/main" val="40559506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xmlns=""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48475A3D-A065-4B68-BA2F-7B46C3AC4576}"/>
              </a:ext>
            </a:extLst>
          </p:cNvPr>
          <p:cNvSpPr>
            <a:spLocks noGrp="1"/>
          </p:cNvSpPr>
          <p:nvPr>
            <p:ph type="title"/>
          </p:nvPr>
        </p:nvSpPr>
        <p:spPr>
          <a:xfrm>
            <a:off x="707457" y="712269"/>
            <a:ext cx="2528249" cy="5502264"/>
          </a:xfrm>
        </p:spPr>
        <p:txBody>
          <a:bodyPr>
            <a:normAutofit/>
          </a:bodyPr>
          <a:lstStyle/>
          <a:p>
            <a:r>
              <a:rPr lang="en-US" dirty="0">
                <a:solidFill>
                  <a:srgbClr val="FFFFFF"/>
                </a:solidFill>
              </a:rPr>
              <a:t>California</a:t>
            </a:r>
            <a:br>
              <a:rPr lang="en-US" dirty="0">
                <a:solidFill>
                  <a:srgbClr val="FFFFFF"/>
                </a:solidFill>
              </a:rPr>
            </a:br>
            <a:r>
              <a:rPr lang="en-US" dirty="0">
                <a:solidFill>
                  <a:srgbClr val="FFFFFF"/>
                </a:solidFill>
              </a:rPr>
              <a:t>Sales and Use Tax</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 Reseller</a:t>
            </a:r>
            <a:br>
              <a:rPr lang="en-US" dirty="0">
                <a:solidFill>
                  <a:srgbClr val="FFFFFF"/>
                </a:solidFill>
              </a:rPr>
            </a:br>
            <a:r>
              <a:rPr lang="en-US" dirty="0">
                <a:solidFill>
                  <a:srgbClr val="FFFFFF"/>
                </a:solidFill>
              </a:rPr>
              <a:t>Permit</a:t>
            </a:r>
            <a:br>
              <a:rPr lang="en-US" dirty="0">
                <a:solidFill>
                  <a:srgbClr val="FFFFFF"/>
                </a:solidFill>
              </a:rPr>
            </a:br>
            <a:r>
              <a:rPr lang="en-US" dirty="0">
                <a:solidFill>
                  <a:srgbClr val="FFFFFF"/>
                </a:solidFill>
              </a:rPr>
              <a:t/>
            </a:r>
            <a:br>
              <a:rPr lang="en-US" dirty="0">
                <a:solidFill>
                  <a:srgbClr val="FFFFFF"/>
                </a:solidFill>
              </a:rPr>
            </a:br>
            <a:endParaRPr lang="en-US" dirty="0">
              <a:solidFill>
                <a:srgbClr val="FFFFFF"/>
              </a:solidFill>
            </a:endParaRPr>
          </a:p>
        </p:txBody>
      </p:sp>
      <p:graphicFrame>
        <p:nvGraphicFramePr>
          <p:cNvPr id="14" name="Content Placeholder 2">
            <a:extLst>
              <a:ext uri="{FF2B5EF4-FFF2-40B4-BE49-F238E27FC236}">
                <a16:creationId xmlns:a16="http://schemas.microsoft.com/office/drawing/2014/main" xmlns="" id="{43A9BCD9-80F2-4FBD-8925-F7A2A69FE76E}"/>
              </a:ext>
            </a:extLst>
          </p:cNvPr>
          <p:cNvGraphicFramePr/>
          <p:nvPr>
            <p:extLst>
              <p:ext uri="{D42A27DB-BD31-4B8C-83A1-F6EECF244321}">
                <p14:modId xmlns:p14="http://schemas.microsoft.com/office/powerpoint/2010/main" val="1922189272"/>
              </p:ext>
            </p:extLst>
          </p:nvPr>
        </p:nvGraphicFramePr>
        <p:xfrm>
          <a:off x="3960018" y="642938"/>
          <a:ext cx="4879182"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033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63F20-4E19-4A76-A7D2-61E416FB7FAA}"/>
              </a:ext>
            </a:extLst>
          </p:cNvPr>
          <p:cNvSpPr>
            <a:spLocks noGrp="1"/>
          </p:cNvSpPr>
          <p:nvPr>
            <p:ph type="title"/>
          </p:nvPr>
        </p:nvSpPr>
        <p:spPr>
          <a:xfrm>
            <a:off x="457200" y="274638"/>
            <a:ext cx="8229600" cy="2163762"/>
          </a:xfrm>
        </p:spPr>
        <p:txBody>
          <a:bodyPr>
            <a:normAutofit fontScale="90000"/>
          </a:bodyPr>
          <a:lstStyle/>
          <a:p>
            <a:r>
              <a:rPr lang="en-US" dirty="0"/>
              <a:t>eBay Site Preferences </a:t>
            </a:r>
            <a:br>
              <a:rPr lang="en-US" dirty="0"/>
            </a:br>
            <a:r>
              <a:rPr lang="en-US" dirty="0"/>
              <a:t>Selling Preferences </a:t>
            </a:r>
            <a:br>
              <a:rPr lang="en-US" dirty="0"/>
            </a:br>
            <a:r>
              <a:rPr lang="en-US" dirty="0"/>
              <a:t>Sale Tax Table</a:t>
            </a:r>
            <a:br>
              <a:rPr lang="en-US" dirty="0"/>
            </a:br>
            <a:endParaRPr lang="en-US" dirty="0"/>
          </a:p>
        </p:txBody>
      </p:sp>
      <p:pic>
        <p:nvPicPr>
          <p:cNvPr id="7" name="Content Placeholder 6" descr="A screenshot of a computer&#10;&#10;Description generated with very high confidence">
            <a:extLst>
              <a:ext uri="{FF2B5EF4-FFF2-40B4-BE49-F238E27FC236}">
                <a16:creationId xmlns:a16="http://schemas.microsoft.com/office/drawing/2014/main" xmlns="" id="{140D9560-EC64-492A-8326-E896FF5711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29107"/>
            <a:ext cx="8229600" cy="3668148"/>
          </a:xfrm>
        </p:spPr>
      </p:pic>
    </p:spTree>
    <p:extLst>
      <p:ext uri="{BB962C8B-B14F-4D97-AF65-F5344CB8AC3E}">
        <p14:creationId xmlns:p14="http://schemas.microsoft.com/office/powerpoint/2010/main" val="219093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73144208-AAFC-4C3A-A4F1-EF3D72AF4C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0" y="0"/>
            <a:ext cx="457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78DB6D6-6FA0-476A-B32A-1BFB799B328E}"/>
              </a:ext>
            </a:extLst>
          </p:cNvPr>
          <p:cNvSpPr>
            <a:spLocks noGrp="1"/>
          </p:cNvSpPr>
          <p:nvPr>
            <p:ph type="title"/>
          </p:nvPr>
        </p:nvSpPr>
        <p:spPr>
          <a:xfrm>
            <a:off x="482598" y="3433763"/>
            <a:ext cx="3606801" cy="2743200"/>
          </a:xfrm>
        </p:spPr>
        <p:txBody>
          <a:bodyPr vert="horz" lIns="91440" tIns="45720" rIns="91440" bIns="45720" rtlCol="0" anchor="t">
            <a:normAutofit/>
          </a:bodyPr>
          <a:lstStyle/>
          <a:p>
            <a:r>
              <a:rPr lang="en-US" sz="4100"/>
              <a:t>SELLING TIP!</a:t>
            </a:r>
            <a:br>
              <a:rPr lang="en-US" sz="4100"/>
            </a:br>
            <a:r>
              <a:rPr lang="en-US" sz="4100"/>
              <a:t>Pricing research is critical to your success.</a:t>
            </a:r>
            <a:endParaRPr lang="en-US" sz="4100" kern="1200">
              <a:latin typeface="+mj-lt"/>
              <a:ea typeface="+mj-ea"/>
              <a:cs typeface="+mj-cs"/>
            </a:endParaRPr>
          </a:p>
        </p:txBody>
      </p:sp>
      <p:sp>
        <p:nvSpPr>
          <p:cNvPr id="5" name="Content Placeholder 4">
            <a:extLst>
              <a:ext uri="{FF2B5EF4-FFF2-40B4-BE49-F238E27FC236}">
                <a16:creationId xmlns:a16="http://schemas.microsoft.com/office/drawing/2014/main" xmlns="" id="{5D457CCA-19FC-438C-8BF6-43E514EB09C9}"/>
              </a:ext>
            </a:extLst>
          </p:cNvPr>
          <p:cNvSpPr>
            <a:spLocks noGrp="1"/>
          </p:cNvSpPr>
          <p:nvPr>
            <p:ph idx="1"/>
          </p:nvPr>
        </p:nvSpPr>
        <p:spPr>
          <a:xfrm>
            <a:off x="4813299" y="643467"/>
            <a:ext cx="3943350" cy="5533496"/>
          </a:xfrm>
        </p:spPr>
        <p:txBody>
          <a:bodyPr anchor="ctr">
            <a:normAutofit/>
          </a:bodyPr>
          <a:lstStyle/>
          <a:p>
            <a:pPr>
              <a:lnSpc>
                <a:spcPct val="90000"/>
              </a:lnSpc>
            </a:pPr>
            <a:r>
              <a:rPr lang="en-US" sz="2700" dirty="0"/>
              <a:t>Has this item sold on eBay before?</a:t>
            </a:r>
          </a:p>
          <a:p>
            <a:pPr>
              <a:lnSpc>
                <a:spcPct val="90000"/>
              </a:lnSpc>
            </a:pPr>
            <a:r>
              <a:rPr lang="en-US" sz="2700" dirty="0"/>
              <a:t>Look at SOLD price on eBay!</a:t>
            </a:r>
          </a:p>
          <a:p>
            <a:pPr>
              <a:lnSpc>
                <a:spcPct val="90000"/>
              </a:lnSpc>
            </a:pPr>
            <a:r>
              <a:rPr lang="en-US" sz="2700" dirty="0"/>
              <a:t>When looking at the sold prices, note condition and format (Fixed or Auction)</a:t>
            </a:r>
          </a:p>
          <a:p>
            <a:pPr>
              <a:lnSpc>
                <a:spcPct val="90000"/>
              </a:lnSpc>
            </a:pPr>
            <a:r>
              <a:rPr lang="en-US" sz="2700" dirty="0"/>
              <a:t>Is this item currently listed by another seller?</a:t>
            </a:r>
          </a:p>
          <a:p>
            <a:pPr>
              <a:lnSpc>
                <a:spcPct val="90000"/>
              </a:lnSpc>
            </a:pPr>
            <a:r>
              <a:rPr lang="en-US" sz="2700" dirty="0"/>
              <a:t>What makes your item competitive?</a:t>
            </a:r>
          </a:p>
        </p:txBody>
      </p:sp>
      <p:pic>
        <p:nvPicPr>
          <p:cNvPr id="22" name="Graphic 21" descr="Lightbulb">
            <a:extLst>
              <a:ext uri="{FF2B5EF4-FFF2-40B4-BE49-F238E27FC236}">
                <a16:creationId xmlns:a16="http://schemas.microsoft.com/office/drawing/2014/main" xmlns="" id="{D558BC3C-4BC4-41E1-B551-82575084B5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90600" y="576263"/>
            <a:ext cx="2743200" cy="2743200"/>
          </a:xfrm>
          <a:prstGeom prst="rect">
            <a:avLst/>
          </a:prstGeom>
        </p:spPr>
      </p:pic>
    </p:spTree>
    <p:extLst>
      <p:ext uri="{BB962C8B-B14F-4D97-AF65-F5344CB8AC3E}">
        <p14:creationId xmlns:p14="http://schemas.microsoft.com/office/powerpoint/2010/main" val="164908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86B5086-4F3D-40C5-A29A-BA52F685FCCE}"/>
              </a:ext>
            </a:extLst>
          </p:cNvPr>
          <p:cNvSpPr>
            <a:spLocks noGrp="1"/>
          </p:cNvSpPr>
          <p:nvPr>
            <p:ph type="title"/>
          </p:nvPr>
        </p:nvSpPr>
        <p:spPr>
          <a:xfrm>
            <a:off x="852321" y="627564"/>
            <a:ext cx="5605629" cy="1325563"/>
          </a:xfrm>
        </p:spPr>
        <p:txBody>
          <a:bodyPr>
            <a:normAutofit/>
          </a:bodyPr>
          <a:lstStyle/>
          <a:p>
            <a:pPr>
              <a:lnSpc>
                <a:spcPct val="90000"/>
              </a:lnSpc>
            </a:pPr>
            <a:r>
              <a:rPr lang="en-US" dirty="0"/>
              <a:t>Third Party Pricing Research Tools</a:t>
            </a:r>
            <a:endParaRPr lang="en-US"/>
          </a:p>
        </p:txBody>
      </p:sp>
      <p:sp>
        <p:nvSpPr>
          <p:cNvPr id="3" name="Content Placeholder 2">
            <a:extLst>
              <a:ext uri="{FF2B5EF4-FFF2-40B4-BE49-F238E27FC236}">
                <a16:creationId xmlns:a16="http://schemas.microsoft.com/office/drawing/2014/main" xmlns="" id="{D7429A15-9456-4089-B8BC-BDB4AE570386}"/>
              </a:ext>
            </a:extLst>
          </p:cNvPr>
          <p:cNvSpPr>
            <a:spLocks noGrp="1"/>
          </p:cNvSpPr>
          <p:nvPr>
            <p:ph idx="1"/>
          </p:nvPr>
        </p:nvSpPr>
        <p:spPr>
          <a:xfrm>
            <a:off x="228601" y="1905000"/>
            <a:ext cx="6400800" cy="4876799"/>
          </a:xfrm>
        </p:spPr>
        <p:txBody>
          <a:bodyPr anchor="ctr">
            <a:normAutofit/>
          </a:bodyPr>
          <a:lstStyle/>
          <a:p>
            <a:r>
              <a:rPr lang="en-US" sz="2400" dirty="0" err="1"/>
              <a:t>SellHound</a:t>
            </a:r>
            <a:r>
              <a:rPr lang="en-US" sz="2400" dirty="0"/>
              <a:t>  - Local Santa Cruz Startup www.sellhound.com</a:t>
            </a:r>
          </a:p>
          <a:p>
            <a:pPr marL="400050" lvl="1" indent="0">
              <a:buNone/>
            </a:pPr>
            <a:r>
              <a:rPr lang="en-US" sz="2400" dirty="0"/>
              <a:t>Free Comparison Search Engine (90 Day history Multiple Marketplaces including eBay)</a:t>
            </a:r>
          </a:p>
          <a:p>
            <a:pPr marL="0" indent="0">
              <a:buNone/>
            </a:pPr>
            <a:endParaRPr lang="en-US" sz="2400" dirty="0"/>
          </a:p>
          <a:p>
            <a:r>
              <a:rPr lang="en-US" sz="2400" dirty="0" err="1"/>
              <a:t>Terapeak</a:t>
            </a:r>
            <a:r>
              <a:rPr lang="en-US" sz="2400" dirty="0"/>
              <a:t> - Subscription Service (one year history eBay sales)</a:t>
            </a:r>
          </a:p>
          <a:p>
            <a:pPr marL="0" indent="0">
              <a:buNone/>
            </a:pPr>
            <a:endParaRPr lang="en-US" sz="2400" dirty="0"/>
          </a:p>
          <a:p>
            <a:r>
              <a:rPr lang="en-US" sz="2400" dirty="0" err="1"/>
              <a:t>Worthpoint</a:t>
            </a:r>
            <a:r>
              <a:rPr lang="en-US" sz="2400" dirty="0"/>
              <a:t> – Subscription Service (4+ years of Data from eBay and auction houses)</a:t>
            </a:r>
          </a:p>
        </p:txBody>
      </p:sp>
      <p:sp>
        <p:nvSpPr>
          <p:cNvPr id="12" name="Oval 11">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86550" y="2358913"/>
            <a:ext cx="1605129"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gnifying glass">
            <a:extLst>
              <a:ext uri="{FF2B5EF4-FFF2-40B4-BE49-F238E27FC236}">
                <a16:creationId xmlns:a16="http://schemas.microsoft.com/office/drawing/2014/main" xmlns="" id="{A182F245-6A50-468E-A215-D10C6B175A7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40831" y="2880717"/>
            <a:ext cx="1096566" cy="1096566"/>
          </a:xfrm>
          <a:prstGeom prst="rect">
            <a:avLst/>
          </a:prstGeom>
        </p:spPr>
      </p:pic>
    </p:spTree>
    <p:extLst>
      <p:ext uri="{BB962C8B-B14F-4D97-AF65-F5344CB8AC3E}">
        <p14:creationId xmlns:p14="http://schemas.microsoft.com/office/powerpoint/2010/main" val="776332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40601E36-EB7F-458F-BFF8-A0BF1118411D}"/>
              </a:ext>
            </a:extLst>
          </p:cNvPr>
          <p:cNvSpPr>
            <a:spLocks noGrp="1"/>
          </p:cNvSpPr>
          <p:nvPr>
            <p:ph type="title"/>
          </p:nvPr>
        </p:nvSpPr>
        <p:spPr>
          <a:xfrm>
            <a:off x="628650" y="811161"/>
            <a:ext cx="2501695" cy="5403370"/>
          </a:xfrm>
        </p:spPr>
        <p:txBody>
          <a:bodyPr>
            <a:normAutofit/>
          </a:bodyPr>
          <a:lstStyle/>
          <a:p>
            <a:r>
              <a:rPr lang="en-US">
                <a:solidFill>
                  <a:srgbClr val="FFFFFF"/>
                </a:solidFill>
              </a:rPr>
              <a:t>Advice for your new business</a:t>
            </a:r>
            <a:br>
              <a:rPr lang="en-US">
                <a:solidFill>
                  <a:srgbClr val="FFFFFF"/>
                </a:solidFill>
              </a:rPr>
            </a:br>
            <a:r>
              <a:rPr lang="en-US">
                <a:solidFill>
                  <a:srgbClr val="FFFFFF"/>
                </a:solidFill>
              </a:rPr>
              <a:t/>
            </a:r>
            <a:br>
              <a:rPr lang="en-US">
                <a:solidFill>
                  <a:srgbClr val="FFFFFF"/>
                </a:solidFill>
              </a:rPr>
            </a:br>
            <a:r>
              <a:rPr lang="en-US">
                <a:solidFill>
                  <a:srgbClr val="FFFFFF"/>
                </a:solidFill>
              </a:rPr>
              <a:t>EVOLVE</a:t>
            </a:r>
            <a:endParaRPr lang="en-US" dirty="0">
              <a:solidFill>
                <a:srgbClr val="FFFFFF"/>
              </a:solidFill>
            </a:endParaRPr>
          </a:p>
        </p:txBody>
      </p:sp>
      <p:sp>
        <p:nvSpPr>
          <p:cNvPr id="37" name="Rectangle 36">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3" name="Content Placeholder 2">
            <a:extLst>
              <a:ext uri="{FF2B5EF4-FFF2-40B4-BE49-F238E27FC236}">
                <a16:creationId xmlns:a16="http://schemas.microsoft.com/office/drawing/2014/main" xmlns="" id="{522B5DB6-A267-451C-B21D-42A2FBF15342}"/>
              </a:ext>
            </a:extLst>
          </p:cNvPr>
          <p:cNvGraphicFramePr>
            <a:graphicFrameLocks noGrp="1"/>
          </p:cNvGraphicFramePr>
          <p:nvPr>
            <p:ph idx="1"/>
            <p:extLst>
              <p:ext uri="{D42A27DB-BD31-4B8C-83A1-F6EECF244321}">
                <p14:modId xmlns:p14="http://schemas.microsoft.com/office/powerpoint/2010/main" val="171684363"/>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4025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322" y="347472"/>
            <a:ext cx="8229600" cy="1252728"/>
          </a:xfrm>
        </p:spPr>
        <p:txBody>
          <a:bodyPr>
            <a:normAutofit fontScale="90000"/>
          </a:bodyPr>
          <a:lstStyle/>
          <a:p>
            <a:r>
              <a:rPr lang="en-US" sz="3200" i="1" dirty="0">
                <a:solidFill>
                  <a:prstClr val="white"/>
                </a:solidFill>
              </a:rPr>
              <a:t>Thank you to our Sponsors!</a:t>
            </a:r>
            <a:br>
              <a:rPr lang="en-US" sz="3200" i="1" dirty="0">
                <a:solidFill>
                  <a:prstClr val="white"/>
                </a:solidFill>
              </a:rPr>
            </a:br>
            <a:r>
              <a:rPr lang="en-US" sz="3200" i="1" dirty="0">
                <a:solidFill>
                  <a:prstClr val="white"/>
                </a:solidFill>
              </a:rPr>
              <a:t>Please complete the evaluation forms</a:t>
            </a:r>
            <a:br>
              <a:rPr lang="en-US" sz="3200" i="1" dirty="0">
                <a:solidFill>
                  <a:prstClr val="white"/>
                </a:solidFill>
              </a:rPr>
            </a:br>
            <a:r>
              <a:rPr lang="en-US" sz="3200" i="1" dirty="0">
                <a:solidFill>
                  <a:prstClr val="white"/>
                </a:solidFill>
              </a:rPr>
              <a:t>For Materials: www.santacruzpl.org/brownbags</a:t>
            </a:r>
            <a:endParaRPr lang="en-US" sz="5400"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5650" t="14311" r="17307" b="7011"/>
          <a:stretch/>
        </p:blipFill>
        <p:spPr>
          <a:xfrm>
            <a:off x="3057989" y="2371455"/>
            <a:ext cx="2800777" cy="15684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032" y="3900692"/>
            <a:ext cx="1927860" cy="982080"/>
          </a:xfrm>
          <a:prstGeom prst="rect">
            <a:avLst/>
          </a:prstGeom>
        </p:spPr>
      </p:pic>
      <p:grpSp>
        <p:nvGrpSpPr>
          <p:cNvPr id="3" name="Group 2"/>
          <p:cNvGrpSpPr/>
          <p:nvPr/>
        </p:nvGrpSpPr>
        <p:grpSpPr>
          <a:xfrm>
            <a:off x="171875" y="2014688"/>
            <a:ext cx="8800250" cy="4719206"/>
            <a:chOff x="457200" y="3005108"/>
            <a:chExt cx="7848600" cy="3301161"/>
          </a:xfrm>
        </p:grpSpPr>
        <p:pic>
          <p:nvPicPr>
            <p:cNvPr id="7" name="Picture 2" descr="O:\Small Business Development Center\SC Library Brown Bag\SC Library 2012 Presentations\scpl logo_largeformat spot cop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1658" y="4948943"/>
              <a:ext cx="1357326" cy="13573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8179" y="4563979"/>
              <a:ext cx="1119657" cy="142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O:\CEED\Small Business Development Center\Logos\Score\16x20_score_final_logo_cs3.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073" b="22802"/>
            <a:stretch/>
          </p:blipFill>
          <p:spPr bwMode="auto">
            <a:xfrm>
              <a:off x="586302" y="3005108"/>
              <a:ext cx="2091106" cy="9389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O:\CEED\Small Business Development Center\Logos\DowntownSantaCruz.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312407"/>
              <a:ext cx="1804779" cy="8482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Small Business Development Center\Logos\Santa Cruz County\Original_logo.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8644" y="4871408"/>
              <a:ext cx="1427156" cy="11483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8850" y="3719181"/>
              <a:ext cx="2266950" cy="743560"/>
            </a:xfrm>
            <a:prstGeom prst="rect">
              <a:avLst/>
            </a:prstGeom>
          </p:spPr>
        </p:pic>
      </p:grpSp>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93692" y="4129094"/>
            <a:ext cx="2201193" cy="834252"/>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3645" y="5422808"/>
            <a:ext cx="2100037" cy="1142091"/>
          </a:xfrm>
          <a:prstGeom prst="rect">
            <a:avLst/>
          </a:prstGeom>
        </p:spPr>
      </p:pic>
    </p:spTree>
    <p:extLst>
      <p:ext uri="{BB962C8B-B14F-4D97-AF65-F5344CB8AC3E}">
        <p14:creationId xmlns:p14="http://schemas.microsoft.com/office/powerpoint/2010/main" val="367630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BE95D989-81FA-4BAD-9AD5-E46CEDA91B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19"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xmlns="" id="{156189E5-8A3E-4CFD-B71B-CCD0F8495E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19" y="0"/>
            <a:ext cx="106556"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C0EF216-A652-4EEF-A545-036F2549DFCB}"/>
              </a:ext>
            </a:extLst>
          </p:cNvPr>
          <p:cNvSpPr>
            <a:spLocks noGrp="1"/>
          </p:cNvSpPr>
          <p:nvPr>
            <p:ph type="title"/>
          </p:nvPr>
        </p:nvSpPr>
        <p:spPr>
          <a:xfrm>
            <a:off x="628650" y="811161"/>
            <a:ext cx="2501695" cy="5403370"/>
          </a:xfrm>
        </p:spPr>
        <p:txBody>
          <a:bodyPr>
            <a:normAutofit/>
          </a:bodyPr>
          <a:lstStyle/>
          <a:p>
            <a:r>
              <a:rPr lang="en-US" dirty="0">
                <a:solidFill>
                  <a:srgbClr val="FFFFFF"/>
                </a:solidFill>
              </a:rPr>
              <a:t>Becoming an eBay Business</a:t>
            </a:r>
          </a:p>
        </p:txBody>
      </p:sp>
      <p:graphicFrame>
        <p:nvGraphicFramePr>
          <p:cNvPr id="56" name="Content Placeholder 2">
            <a:extLst>
              <a:ext uri="{FF2B5EF4-FFF2-40B4-BE49-F238E27FC236}">
                <a16:creationId xmlns:a16="http://schemas.microsoft.com/office/drawing/2014/main" xmlns="" id="{6934860A-1346-4275-AD0B-70D267AFCEFA}"/>
              </a:ext>
            </a:extLst>
          </p:cNvPr>
          <p:cNvGraphicFramePr>
            <a:graphicFrameLocks noGrp="1"/>
          </p:cNvGraphicFramePr>
          <p:nvPr>
            <p:ph idx="1"/>
            <p:extLst>
              <p:ext uri="{D42A27DB-BD31-4B8C-83A1-F6EECF244321}">
                <p14:modId xmlns:p14="http://schemas.microsoft.com/office/powerpoint/2010/main" val="628366472"/>
              </p:ext>
            </p:extLst>
          </p:nvPr>
        </p:nvGraphicFramePr>
        <p:xfrm>
          <a:off x="4094559" y="642938"/>
          <a:ext cx="45672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8307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6870771"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5B282A9-037A-4EF4-873F-85EA3C5351CD}"/>
              </a:ext>
            </a:extLst>
          </p:cNvPr>
          <p:cNvSpPr>
            <a:spLocks noGrp="1"/>
          </p:cNvSpPr>
          <p:nvPr>
            <p:ph type="title"/>
          </p:nvPr>
        </p:nvSpPr>
        <p:spPr>
          <a:xfrm>
            <a:off x="628650" y="5529884"/>
            <a:ext cx="5789535" cy="1096331"/>
          </a:xfrm>
        </p:spPr>
        <p:txBody>
          <a:bodyPr>
            <a:normAutofit/>
          </a:bodyPr>
          <a:lstStyle/>
          <a:p>
            <a:r>
              <a:rPr lang="en-US" dirty="0"/>
              <a:t>Why eBay?</a:t>
            </a:r>
          </a:p>
        </p:txBody>
      </p:sp>
      <p:sp>
        <p:nvSpPr>
          <p:cNvPr id="12" name="Freeform: Shape 11">
            <a:extLst>
              <a:ext uri="{FF2B5EF4-FFF2-40B4-BE49-F238E27FC236}">
                <a16:creationId xmlns:a16="http://schemas.microsoft.com/office/drawing/2014/main" xmlns=""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72277" y="5367908"/>
            <a:ext cx="257172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xmlns="" id="{EE7797F8-4DA1-477F-BCBF-701744A40774}"/>
              </a:ext>
            </a:extLst>
          </p:cNvPr>
          <p:cNvGraphicFramePr>
            <a:graphicFrameLocks noGrp="1"/>
          </p:cNvGraphicFramePr>
          <p:nvPr>
            <p:ph idx="1"/>
            <p:extLst>
              <p:ext uri="{D42A27DB-BD31-4B8C-83A1-F6EECF244321}">
                <p14:modId xmlns:p14="http://schemas.microsoft.com/office/powerpoint/2010/main" val="3231482203"/>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037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7458CC2B-EE1E-4BF9-A0DD-40CB129078FF}"/>
              </a:ext>
            </a:extLst>
          </p:cNvPr>
          <p:cNvSpPr>
            <a:spLocks noGrp="1"/>
          </p:cNvSpPr>
          <p:nvPr>
            <p:ph type="title"/>
          </p:nvPr>
        </p:nvSpPr>
        <p:spPr>
          <a:xfrm>
            <a:off x="241174" y="963877"/>
            <a:ext cx="2654420" cy="4930246"/>
          </a:xfrm>
        </p:spPr>
        <p:txBody>
          <a:bodyPr>
            <a:normAutofit/>
          </a:bodyPr>
          <a:lstStyle/>
          <a:p>
            <a:pPr algn="r"/>
            <a:r>
              <a:rPr lang="en-US" dirty="0">
                <a:solidFill>
                  <a:schemeClr val="accent1"/>
                </a:solidFill>
              </a:rPr>
              <a:t>Feedback System History</a:t>
            </a:r>
          </a:p>
        </p:txBody>
      </p:sp>
      <p:sp>
        <p:nvSpPr>
          <p:cNvPr id="3" name="Content Placeholder 2">
            <a:extLst>
              <a:ext uri="{FF2B5EF4-FFF2-40B4-BE49-F238E27FC236}">
                <a16:creationId xmlns:a16="http://schemas.microsoft.com/office/drawing/2014/main" xmlns="" id="{1D31FFF5-D2F5-408F-BEBE-541DFCE4D89E}"/>
              </a:ext>
            </a:extLst>
          </p:cNvPr>
          <p:cNvSpPr>
            <a:spLocks noGrp="1"/>
          </p:cNvSpPr>
          <p:nvPr>
            <p:ph idx="1"/>
          </p:nvPr>
        </p:nvSpPr>
        <p:spPr>
          <a:xfrm>
            <a:off x="3603370" y="-152400"/>
            <a:ext cx="5354689" cy="7010400"/>
          </a:xfrm>
        </p:spPr>
        <p:txBody>
          <a:bodyPr anchor="ctr">
            <a:normAutofit/>
          </a:bodyPr>
          <a:lstStyle/>
          <a:p>
            <a:pPr marL="0" indent="0">
              <a:lnSpc>
                <a:spcPct val="90000"/>
              </a:lnSpc>
              <a:buNone/>
            </a:pPr>
            <a:r>
              <a:rPr lang="en-US" sz="1200" dirty="0"/>
              <a:t/>
            </a:r>
            <a:br>
              <a:rPr lang="en-US" sz="1200" dirty="0"/>
            </a:br>
            <a:r>
              <a:rPr lang="en-US" sz="1200" dirty="0"/>
              <a:t/>
            </a:r>
            <a:br>
              <a:rPr lang="en-US" sz="1200" dirty="0"/>
            </a:br>
            <a:r>
              <a:rPr lang="en-US" sz="1200" dirty="0"/>
              <a:t/>
            </a:r>
            <a:br>
              <a:rPr lang="en-US" sz="1200" dirty="0"/>
            </a:br>
            <a:r>
              <a:rPr lang="en-US" sz="1700" dirty="0">
                <a:latin typeface="+mj-lt"/>
              </a:rPr>
              <a:t>“Most people are honest. And they mean well. Some people go out of their way to make things right. I've heard great stories about the honesty of people here. But some people are dishonest. Or deceptive.”</a:t>
            </a:r>
          </a:p>
          <a:p>
            <a:pPr marL="0" indent="0">
              <a:lnSpc>
                <a:spcPct val="90000"/>
              </a:lnSpc>
              <a:buNone/>
            </a:pPr>
            <a:endParaRPr lang="en-US" sz="1700" dirty="0">
              <a:latin typeface="+mj-lt"/>
            </a:endParaRPr>
          </a:p>
          <a:p>
            <a:pPr marL="0" indent="0">
              <a:lnSpc>
                <a:spcPct val="90000"/>
              </a:lnSpc>
              <a:buNone/>
            </a:pPr>
            <a:r>
              <a:rPr lang="en-US" sz="1700" dirty="0">
                <a:latin typeface="+mj-lt"/>
              </a:rPr>
              <a:t>“But here, those people can't hide. We'll drive them away. Protect others from them.”</a:t>
            </a:r>
          </a:p>
          <a:p>
            <a:pPr marL="0" indent="0">
              <a:lnSpc>
                <a:spcPct val="90000"/>
              </a:lnSpc>
              <a:buNone/>
            </a:pPr>
            <a:r>
              <a:rPr lang="en-US" sz="1700" dirty="0">
                <a:latin typeface="+mj-lt"/>
              </a:rPr>
              <a:t/>
            </a:r>
            <a:br>
              <a:rPr lang="en-US" sz="1700" dirty="0">
                <a:latin typeface="+mj-lt"/>
              </a:rPr>
            </a:br>
            <a:r>
              <a:rPr lang="en-US" sz="1700" dirty="0">
                <a:latin typeface="+mj-lt"/>
              </a:rPr>
              <a:t>Pierre Omidyar</a:t>
            </a:r>
          </a:p>
          <a:p>
            <a:pPr marL="0" indent="0">
              <a:lnSpc>
                <a:spcPct val="90000"/>
              </a:lnSpc>
              <a:buNone/>
            </a:pPr>
            <a:r>
              <a:rPr lang="en-US" sz="1700" dirty="0">
                <a:latin typeface="+mj-lt"/>
              </a:rPr>
              <a:t>Founder of eBay</a:t>
            </a:r>
          </a:p>
          <a:p>
            <a:pPr marL="0" indent="0">
              <a:lnSpc>
                <a:spcPct val="90000"/>
              </a:lnSpc>
              <a:buNone/>
            </a:pPr>
            <a:r>
              <a:rPr lang="en-US" sz="1700" dirty="0">
                <a:latin typeface="+mj-lt"/>
              </a:rPr>
              <a:t>February 26, 1996</a:t>
            </a:r>
          </a:p>
        </p:txBody>
      </p:sp>
    </p:spTree>
    <p:extLst>
      <p:ext uri="{BB962C8B-B14F-4D97-AF65-F5344CB8AC3E}">
        <p14:creationId xmlns:p14="http://schemas.microsoft.com/office/powerpoint/2010/main" val="535448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Rectangle 78">
            <a:extLst>
              <a:ext uri="{FF2B5EF4-FFF2-40B4-BE49-F238E27FC236}">
                <a16:creationId xmlns:a16="http://schemas.microsoft.com/office/drawing/2014/main" xmlns="" id="{42A5316D-ED2F-4F89-B4B4-8D9240B1A3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510167" cy="6858000"/>
          </a:xfrm>
          <a:prstGeom prst="rect">
            <a:avLst/>
          </a:prstGeom>
          <a:solidFill>
            <a:srgbClr val="6A5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313DC78-9B6C-4465-B5C9-312B20E84223}"/>
              </a:ext>
            </a:extLst>
          </p:cNvPr>
          <p:cNvSpPr>
            <a:spLocks noGrp="1"/>
          </p:cNvSpPr>
          <p:nvPr>
            <p:ph type="title"/>
          </p:nvPr>
        </p:nvSpPr>
        <p:spPr>
          <a:xfrm>
            <a:off x="520882" y="1487272"/>
            <a:ext cx="2057400" cy="2743200"/>
          </a:xfrm>
          <a:prstGeom prst="ellipse">
            <a:avLst/>
          </a:prstGeom>
          <a:solidFill>
            <a:srgbClr val="262626"/>
          </a:solidFill>
          <a:ln w="174625" cmpd="thinThick">
            <a:solidFill>
              <a:srgbClr val="262626"/>
            </a:solidFill>
          </a:ln>
        </p:spPr>
        <p:txBody>
          <a:bodyPr>
            <a:normAutofit/>
          </a:bodyPr>
          <a:lstStyle/>
          <a:p>
            <a:r>
              <a:rPr lang="en-US" sz="2100">
                <a:solidFill>
                  <a:srgbClr val="FFFFFF"/>
                </a:solidFill>
              </a:rPr>
              <a:t>Your eBay Reputation</a:t>
            </a:r>
          </a:p>
        </p:txBody>
      </p:sp>
      <p:pic>
        <p:nvPicPr>
          <p:cNvPr id="11" name="Picture 10" descr="A screenshot of a social media post&#10;&#10;Description generated with very high confidence">
            <a:extLst>
              <a:ext uri="{FF2B5EF4-FFF2-40B4-BE49-F238E27FC236}">
                <a16:creationId xmlns:a16="http://schemas.microsoft.com/office/drawing/2014/main" xmlns="" id="{B8C26889-70C6-4E3D-AAED-E79B276B0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228600"/>
            <a:ext cx="6248400" cy="4419600"/>
          </a:xfrm>
          <a:prstGeom prst="rect">
            <a:avLst/>
          </a:prstGeom>
        </p:spPr>
      </p:pic>
      <p:graphicFrame>
        <p:nvGraphicFramePr>
          <p:cNvPr id="1031" name="Content Placeholder 2">
            <a:extLst>
              <a:ext uri="{FF2B5EF4-FFF2-40B4-BE49-F238E27FC236}">
                <a16:creationId xmlns:a16="http://schemas.microsoft.com/office/drawing/2014/main" xmlns="" id="{6FEE258A-7627-4872-A2B9-D6C7B9A42E0A}"/>
              </a:ext>
            </a:extLst>
          </p:cNvPr>
          <p:cNvGraphicFramePr>
            <a:graphicFrameLocks noGrp="1"/>
          </p:cNvGraphicFramePr>
          <p:nvPr>
            <p:ph idx="1"/>
            <p:extLst>
              <p:ext uri="{D42A27DB-BD31-4B8C-83A1-F6EECF244321}">
                <p14:modId xmlns:p14="http://schemas.microsoft.com/office/powerpoint/2010/main" val="3831909574"/>
              </p:ext>
            </p:extLst>
          </p:nvPr>
        </p:nvGraphicFramePr>
        <p:xfrm>
          <a:off x="3028950" y="4884872"/>
          <a:ext cx="5391149" cy="1668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2091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76">
            <a:extLst>
              <a:ext uri="{FF2B5EF4-FFF2-40B4-BE49-F238E27FC236}">
                <a16:creationId xmlns:a16="http://schemas.microsoft.com/office/drawing/2014/main" xmlns="" id="{81AEB8A9-B768-4E30-BA55-D919E66873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313DC78-9B6C-4465-B5C9-312B20E84223}"/>
              </a:ext>
            </a:extLst>
          </p:cNvPr>
          <p:cNvSpPr>
            <a:spLocks noGrp="1"/>
          </p:cNvSpPr>
          <p:nvPr>
            <p:ph type="title"/>
          </p:nvPr>
        </p:nvSpPr>
        <p:spPr>
          <a:xfrm>
            <a:off x="482600" y="640080"/>
            <a:ext cx="2322320" cy="5613236"/>
          </a:xfrm>
        </p:spPr>
        <p:txBody>
          <a:bodyPr anchor="ctr">
            <a:normAutofit/>
          </a:bodyPr>
          <a:lstStyle/>
          <a:p>
            <a:r>
              <a:rPr lang="en-US" sz="3700" dirty="0">
                <a:solidFill>
                  <a:srgbClr val="FFFFFF"/>
                </a:solidFill>
              </a:rPr>
              <a:t>Your eBay Seller</a:t>
            </a:r>
            <a:br>
              <a:rPr lang="en-US" sz="3700" dirty="0">
                <a:solidFill>
                  <a:srgbClr val="FFFFFF"/>
                </a:solidFill>
              </a:rPr>
            </a:br>
            <a:r>
              <a:rPr lang="en-US" sz="3700" dirty="0">
                <a:solidFill>
                  <a:srgbClr val="FFFFFF"/>
                </a:solidFill>
              </a:rPr>
              <a:t>Rating</a:t>
            </a:r>
          </a:p>
        </p:txBody>
      </p:sp>
      <p:graphicFrame>
        <p:nvGraphicFramePr>
          <p:cNvPr id="1031" name="Content Placeholder 2">
            <a:extLst>
              <a:ext uri="{FF2B5EF4-FFF2-40B4-BE49-F238E27FC236}">
                <a16:creationId xmlns:a16="http://schemas.microsoft.com/office/drawing/2014/main" xmlns="" id="{6FEE258A-7627-4872-A2B9-D6C7B9A42E0A}"/>
              </a:ext>
            </a:extLst>
          </p:cNvPr>
          <p:cNvGraphicFramePr>
            <a:graphicFrameLocks noGrp="1"/>
          </p:cNvGraphicFramePr>
          <p:nvPr>
            <p:ph idx="1"/>
            <p:extLst>
              <p:ext uri="{D42A27DB-BD31-4B8C-83A1-F6EECF244321}">
                <p14:modId xmlns:p14="http://schemas.microsoft.com/office/powerpoint/2010/main" val="225279587"/>
              </p:ext>
            </p:extLst>
          </p:nvPr>
        </p:nvGraphicFramePr>
        <p:xfrm>
          <a:off x="3524863" y="152400"/>
          <a:ext cx="5136536"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xmlns="" id="{7374A0C9-119B-47D4-BFC7-5ED780E41375}"/>
              </a:ext>
            </a:extLst>
          </p:cNvPr>
          <p:cNvPicPr>
            <a:picLocks noChangeAspect="1"/>
          </p:cNvPicPr>
          <p:nvPr/>
        </p:nvPicPr>
        <p:blipFill>
          <a:blip r:embed="rId7"/>
          <a:stretch>
            <a:fillRect/>
          </a:stretch>
        </p:blipFill>
        <p:spPr>
          <a:xfrm>
            <a:off x="3044951" y="2438400"/>
            <a:ext cx="5946649" cy="4419600"/>
          </a:xfrm>
          <a:prstGeom prst="rect">
            <a:avLst/>
          </a:prstGeom>
        </p:spPr>
      </p:pic>
    </p:spTree>
    <p:extLst>
      <p:ext uri="{BB962C8B-B14F-4D97-AF65-F5344CB8AC3E}">
        <p14:creationId xmlns:p14="http://schemas.microsoft.com/office/powerpoint/2010/main" val="578599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510167" cy="6858000"/>
          </a:xfrm>
          <a:prstGeom prst="rect">
            <a:avLst/>
          </a:prstGeom>
          <a:solidFill>
            <a:srgbClr val="3D4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xmlns="" id="{893707DB-CBC9-46D4-B65A-DD17BAE0F892}"/>
              </a:ext>
            </a:extLst>
          </p:cNvPr>
          <p:cNvPicPr>
            <a:picLocks noGrp="1" noChangeAspect="1"/>
          </p:cNvPicPr>
          <p:nvPr>
            <p:ph idx="1"/>
          </p:nvPr>
        </p:nvPicPr>
        <p:blipFill>
          <a:blip r:embed="rId2"/>
          <a:stretch>
            <a:fillRect/>
          </a:stretch>
        </p:blipFill>
        <p:spPr>
          <a:xfrm>
            <a:off x="2438400" y="0"/>
            <a:ext cx="6705600" cy="6553200"/>
          </a:xfrm>
          <a:prstGeom prst="rect">
            <a:avLst/>
          </a:prstGeom>
        </p:spPr>
      </p:pic>
      <p:sp>
        <p:nvSpPr>
          <p:cNvPr id="2" name="Title 1">
            <a:extLst>
              <a:ext uri="{FF2B5EF4-FFF2-40B4-BE49-F238E27FC236}">
                <a16:creationId xmlns:a16="http://schemas.microsoft.com/office/drawing/2014/main" xmlns="" id="{D07DAD3E-0F3D-4DFA-8E3B-079B0C389FFF}"/>
              </a:ext>
            </a:extLst>
          </p:cNvPr>
          <p:cNvSpPr>
            <a:spLocks noGrp="1"/>
          </p:cNvSpPr>
          <p:nvPr>
            <p:ph type="title"/>
          </p:nvPr>
        </p:nvSpPr>
        <p:spPr>
          <a:xfrm>
            <a:off x="480060" y="2074363"/>
            <a:ext cx="2064265"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ct val="90000"/>
              </a:lnSpc>
            </a:pPr>
            <a:r>
              <a:rPr lang="en-US" sz="2100" kern="1200">
                <a:solidFill>
                  <a:srgbClr val="FFFFFF"/>
                </a:solidFill>
                <a:latin typeface="+mj-lt"/>
                <a:ea typeface="+mj-ea"/>
                <a:cs typeface="+mj-cs"/>
              </a:rPr>
              <a:t>Seller Dashboard</a:t>
            </a:r>
          </a:p>
        </p:txBody>
      </p:sp>
    </p:spTree>
    <p:extLst>
      <p:ext uri="{BB962C8B-B14F-4D97-AF65-F5344CB8AC3E}">
        <p14:creationId xmlns:p14="http://schemas.microsoft.com/office/powerpoint/2010/main" val="3329972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66660" y="0"/>
            <a:ext cx="15773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0D68582-EF4F-4828-B8CA-0AC1772042D6}"/>
              </a:ext>
            </a:extLst>
          </p:cNvPr>
          <p:cNvSpPr>
            <a:spLocks noGrp="1"/>
          </p:cNvSpPr>
          <p:nvPr>
            <p:ph type="title"/>
          </p:nvPr>
        </p:nvSpPr>
        <p:spPr>
          <a:xfrm>
            <a:off x="852321" y="627564"/>
            <a:ext cx="5605629" cy="1325563"/>
          </a:xfrm>
        </p:spPr>
        <p:txBody>
          <a:bodyPr>
            <a:normAutofit/>
          </a:bodyPr>
          <a:lstStyle/>
          <a:p>
            <a:pPr>
              <a:lnSpc>
                <a:spcPct val="90000"/>
              </a:lnSpc>
            </a:pPr>
            <a:r>
              <a:rPr lang="en-US" sz="3700"/>
              <a:t>Qualify as a Top Rated Seller</a:t>
            </a:r>
            <a:br>
              <a:rPr lang="en-US" sz="3700"/>
            </a:br>
            <a:endParaRPr lang="en-US" sz="3700"/>
          </a:p>
        </p:txBody>
      </p:sp>
      <p:sp>
        <p:nvSpPr>
          <p:cNvPr id="3" name="Content Placeholder 2">
            <a:extLst>
              <a:ext uri="{FF2B5EF4-FFF2-40B4-BE49-F238E27FC236}">
                <a16:creationId xmlns:a16="http://schemas.microsoft.com/office/drawing/2014/main" xmlns="" id="{8D328C7F-0B5E-416C-B2F5-45C2524AAF71}"/>
              </a:ext>
            </a:extLst>
          </p:cNvPr>
          <p:cNvSpPr>
            <a:spLocks noGrp="1"/>
          </p:cNvSpPr>
          <p:nvPr>
            <p:ph idx="1"/>
          </p:nvPr>
        </p:nvSpPr>
        <p:spPr>
          <a:xfrm>
            <a:off x="852321" y="1447800"/>
            <a:ext cx="5834228" cy="5257799"/>
          </a:xfrm>
        </p:spPr>
        <p:txBody>
          <a:bodyPr anchor="ctr">
            <a:normAutofit lnSpcReduction="10000"/>
          </a:bodyPr>
          <a:lstStyle/>
          <a:p>
            <a:pPr>
              <a:lnSpc>
                <a:spcPct val="90000"/>
              </a:lnSpc>
            </a:pPr>
            <a:r>
              <a:rPr lang="en-US" sz="2400" dirty="0"/>
              <a:t>An eBay account that's been active for at least 90 days.</a:t>
            </a:r>
          </a:p>
          <a:p>
            <a:pPr>
              <a:lnSpc>
                <a:spcPct val="90000"/>
              </a:lnSpc>
            </a:pPr>
            <a:r>
              <a:rPr lang="en-US" sz="2400" dirty="0"/>
              <a:t>100 or more transactions and $1,000 in sales during the last 12 months with US buyers.</a:t>
            </a:r>
          </a:p>
          <a:p>
            <a:pPr>
              <a:lnSpc>
                <a:spcPct val="90000"/>
              </a:lnSpc>
            </a:pPr>
            <a:r>
              <a:rPr lang="en-US" sz="2400" dirty="0"/>
              <a:t>A defect rate less than or equal to 0.5%, with three or fewer defects from unique buyers.</a:t>
            </a:r>
          </a:p>
          <a:p>
            <a:pPr>
              <a:lnSpc>
                <a:spcPct val="90000"/>
              </a:lnSpc>
            </a:pPr>
            <a:r>
              <a:rPr lang="en-US" sz="2400" dirty="0"/>
              <a:t>Cases closed without seller resolution less than or equal to 0.3%, and two or fewer cases.</a:t>
            </a:r>
          </a:p>
          <a:p>
            <a:pPr>
              <a:lnSpc>
                <a:spcPct val="90000"/>
              </a:lnSpc>
            </a:pPr>
            <a:r>
              <a:rPr lang="en-US" sz="2400" dirty="0"/>
              <a:t>A late shipment rate less than or equal to 3%, and five or fewer late shipments.</a:t>
            </a:r>
          </a:p>
          <a:p>
            <a:pPr>
              <a:lnSpc>
                <a:spcPct val="90000"/>
              </a:lnSpc>
            </a:pPr>
            <a:r>
              <a:rPr lang="en-US" sz="2400" dirty="0"/>
              <a:t>Tracking uploaded within your stated handling time, and carrier validation for 90% of transactions to US buyers.</a:t>
            </a:r>
          </a:p>
          <a:p>
            <a:pPr marL="0" indent="0">
              <a:lnSpc>
                <a:spcPct val="90000"/>
              </a:lnSpc>
              <a:buNone/>
            </a:pPr>
            <a:endParaRPr lang="en-US" sz="1300" dirty="0"/>
          </a:p>
        </p:txBody>
      </p:sp>
      <p:sp>
        <p:nvSpPr>
          <p:cNvPr id="23" name="Oval 2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86550" y="2358913"/>
            <a:ext cx="1605129"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a:extLst>
              <a:ext uri="{FF2B5EF4-FFF2-40B4-BE49-F238E27FC236}">
                <a16:creationId xmlns:a16="http://schemas.microsoft.com/office/drawing/2014/main" xmlns="" id="{70F17A54-E1D8-42AE-9AB6-59391587F48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940831" y="2880717"/>
            <a:ext cx="1096566" cy="1096566"/>
          </a:xfrm>
          <a:prstGeom prst="rect">
            <a:avLst/>
          </a:prstGeom>
        </p:spPr>
      </p:pic>
    </p:spTree>
    <p:extLst>
      <p:ext uri="{BB962C8B-B14F-4D97-AF65-F5344CB8AC3E}">
        <p14:creationId xmlns:p14="http://schemas.microsoft.com/office/powerpoint/2010/main" val="183972705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vefor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1_Waveform">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9405</TotalTime>
  <Words>675</Words>
  <Application>Microsoft Office PowerPoint</Application>
  <PresentationFormat>On-screen Show (4:3)</PresentationFormat>
  <Paragraphs>132</Paragraphs>
  <Slides>27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27</vt:i4>
      </vt:variant>
    </vt:vector>
  </HeadingPairs>
  <TitlesOfParts>
    <vt:vector size="34" baseType="lpstr">
      <vt:lpstr>Arial</vt:lpstr>
      <vt:lpstr>Calibri</vt:lpstr>
      <vt:lpstr>Candara</vt:lpstr>
      <vt:lpstr>Symbol</vt:lpstr>
      <vt:lpstr>Office Theme</vt:lpstr>
      <vt:lpstr>Waveform</vt:lpstr>
      <vt:lpstr>1_Waveform</vt:lpstr>
      <vt:lpstr>Small Business Brown Bag Series </vt:lpstr>
      <vt:lpstr>Selling on eBay Part II</vt:lpstr>
      <vt:lpstr>Becoming an eBay Business</vt:lpstr>
      <vt:lpstr>Why eBay?</vt:lpstr>
      <vt:lpstr>Feedback System History</vt:lpstr>
      <vt:lpstr>Your eBay Reputation</vt:lpstr>
      <vt:lpstr>Your eBay Seller Rating</vt:lpstr>
      <vt:lpstr>Seller Dashboard</vt:lpstr>
      <vt:lpstr>Qualify as a Top Rated Seller </vt:lpstr>
      <vt:lpstr>Benefits of Top Rated Seller Status</vt:lpstr>
      <vt:lpstr>Top Rated Seller Plus</vt:lpstr>
      <vt:lpstr>Opening an eBay Store!</vt:lpstr>
      <vt:lpstr>eBay Store Format</vt:lpstr>
      <vt:lpstr>Promotions Manager</vt:lpstr>
      <vt:lpstr>Store Promotions</vt:lpstr>
      <vt:lpstr>Resources for Selling</vt:lpstr>
      <vt:lpstr>PowerPoint Presentation</vt:lpstr>
      <vt:lpstr>Follow Active Listings Views &amp; Watchers</vt:lpstr>
      <vt:lpstr>Impressions and Page Views </vt:lpstr>
      <vt:lpstr>Nitty Gritty Growing an eBay Business  Consult with a tax advisor! </vt:lpstr>
      <vt:lpstr>PayPal Income Reported to IRS </vt:lpstr>
      <vt:lpstr>California Sales and Use Tax   Reseller Permit  </vt:lpstr>
      <vt:lpstr>eBay Site Preferences  Selling Preferences  Sale Tax Table </vt:lpstr>
      <vt:lpstr>SELLING TIP! Pricing research is critical to your success.</vt:lpstr>
      <vt:lpstr>Third Party Pricing Research Tools</vt:lpstr>
      <vt:lpstr>Advice for your new business  EVOLVE</vt:lpstr>
      <vt:lpstr>Thank you to our Sponsors! Please complete the evaluation forms For Materials: www.santacruzpl.org/brownbags</vt:lpstr>
    </vt:vector>
  </TitlesOfParts>
  <Company>County of Santa Cruz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Ebay 102</dc:title>
  <dc:creator>PLN100</dc:creator>
  <cp:lastModifiedBy>Jennifer Hallett</cp:lastModifiedBy>
  <cp:revision>100</cp:revision>
  <dcterms:created xsi:type="dcterms:W3CDTF">2015-10-22T20:19:48Z</dcterms:created>
  <dcterms:modified xsi:type="dcterms:W3CDTF">2018-07-11T17:17:48Z</dcterms:modified>
</cp:coreProperties>
</file>