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05" r:id="rId1"/>
    <p:sldMasterId id="2147483923" r:id="rId2"/>
    <p:sldMasterId id="2147483935" r:id="rId3"/>
    <p:sldMasterId id="2147483947" r:id="rId4"/>
  </p:sldMasterIdLst>
  <p:notesMasterIdLst>
    <p:notesMasterId r:id="rId30"/>
  </p:notesMasterIdLst>
  <p:sldIdLst>
    <p:sldId id="291" r:id="rId5"/>
    <p:sldId id="256" r:id="rId6"/>
    <p:sldId id="270" r:id="rId7"/>
    <p:sldId id="277" r:id="rId8"/>
    <p:sldId id="278" r:id="rId9"/>
    <p:sldId id="258" r:id="rId10"/>
    <p:sldId id="279" r:id="rId11"/>
    <p:sldId id="280" r:id="rId12"/>
    <p:sldId id="281" r:id="rId13"/>
    <p:sldId id="282" r:id="rId14"/>
    <p:sldId id="288" r:id="rId15"/>
    <p:sldId id="283" r:id="rId16"/>
    <p:sldId id="284" r:id="rId17"/>
    <p:sldId id="285" r:id="rId18"/>
    <p:sldId id="286" r:id="rId19"/>
    <p:sldId id="287" r:id="rId20"/>
    <p:sldId id="268" r:id="rId21"/>
    <p:sldId id="259" r:id="rId22"/>
    <p:sldId id="260" r:id="rId23"/>
    <p:sldId id="261" r:id="rId24"/>
    <p:sldId id="262" r:id="rId25"/>
    <p:sldId id="263" r:id="rId26"/>
    <p:sldId id="271" r:id="rId27"/>
    <p:sldId id="276" r:id="rId28"/>
    <p:sldId id="29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que Lusse" initials="ML" lastIdx="1" clrIdx="0">
    <p:extLst>
      <p:ext uri="{19B8F6BF-5375-455C-9EA6-DF929625EA0E}">
        <p15:presenceInfo xmlns:p15="http://schemas.microsoft.com/office/powerpoint/2012/main" userId="21d13c62e12cfd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5"/>
    <p:restoredTop sz="84063"/>
  </p:normalViewPr>
  <p:slideViewPr>
    <p:cSldViewPr snapToGrid="0" snapToObjects="1">
      <p:cViewPr varScale="1">
        <p:scale>
          <a:sx n="71" d="100"/>
          <a:sy n="71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15:23.4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64,'55'-6,"2"-3,-13 8,7-4,8 0,8 3,-7-3,15 5,-15 0,15-6,-15 5,7-5,-15 6,-2 0,-7 5,-6-4,-2 4,-5-5,-1 5,7-4,-5 3,17-4,14-6,9-1,6-6,-17 6,-22 2,-9 5,-11 0,-5 0,8 0,-7 0,7 4,-8-4,3 4,1-4,-4 0,7 4,-3-3,2 3,-3 0,1-3,-5 2,6-3,-2 4,5-3,-3 2,-2-3,0 0,-4 4,4-4,0 4,0-4,0 0,-1 0,1 0,0 0,0-4,0 3,-1-2,1-1,0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16:30.6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0,'64'0,"-2"5,-25-4,6 4,7 0,-5-3,12 3,-12 0,12-4,-12 4,5-1,-13-3,-1 4,-7 0,-5-4,-1 3,-10 0,7-4,-6 4,2-4,9 0,-10 0,8 0,-7 0,-3 4,5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7:03.9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70,'59'-15,"14"-2,-11 15,-12-4,3 0,4 5,3 0,6-5,3-1,4 6,1 0,-5-2,0 0,4 2,0 2,-10-1,0 0,3 0,1 0,-5 0,1 0,5-1,0 2,0 2,-1 0,-3-2,-2 0,0 5,-1 1,1-6,-1-1,-4 7,1-1,9-5,-1 0,-3 2,0 0,10-3,0 0,-8 0,-1 0,8 0,-1 0,-12 0,-2 0,0 0,0 0,-1 0,-2 0,41 0,-44 3,0 0,33-2,-2 10,-9-9,9 9,-6-10,6 11,-16-6,-2 1,-14 2,5-2,-5-1,0 3,5-8,-12 9,6-9,-8 3,1-4,-6-4,4 3,-4-3,-6 4,3 0,-9 0,-1 0,-1 0,-5 0,0 0,5 0,-3 0,3 4,0-4,-4 4,4 0,-4-3,-1 3,0 0,0-3,-4 6,3-6,4 2,-5-3,4 3,-4-2,3 3,3-4,-5 0,-1 3,1 1,0 0,2 3,-3-6,1 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7:06.8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0 131,'46'-14,"3"5,-14 0,21 2,12 1,25-5,-32 6,3 1,4-3,3-1,13-1,3 1,0 4,1-1,4-3,2 1,-25 6,2 1,1-1,9-1,2-1,1 1,7 1,3 1,2 1,-16-2,1 1,2 0,-1 1,0 1,0 0,1 1,0-1,3-1,1-1,-1 0,0 2,-2 1,-1 3,-1-1,-1-1,-2-1,0 0,-1-1,-3 2,15 2,-2 1,-2-1,-4-2,-1-1,-2 1,-10 0,-3 2,1-1,33 0,-1-1,-11 1,-2 0,1 2,-2 0,-15-6,-1 0,-1 6,-2-1,29-4,-4 4,-17-11,-15 3,-3-3,-20 5,-7-4,-7 3,-9-3,3 4,9 0,-4 0,8 0,-7 0,2 0,4 0,1 0,-1 0,0 0,1 4,-1-3,6 4,-4-5,10 0,-4 4,0-3,4 9,-15-9,8 3,-10 1,6-4,-6 7,4-7,-3 7,17-7,-15 7,9-7,-18 2,-4 1,-1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7:09.0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71,'46'-15,"2"-1,-13 10,7 0,6 2,10-2,0 5,14-5,-13 6,5 0,-8-5,1 4,0-4,-1 5,1 0,-7 0,-2 0,-6 0,-6 4,-2-3,-6 8,-4-8,3 3,-13-4,7 4,-5-3,2 3,3-4,-4 0,0 3,3-2,-6 3,5-4,-6 0,4 0,4 0,-3 0,7 0,-6 4,8-3,-9 3,9-4,-9 0,0 0,-2 3,-3-2,9 3,-3 0,3-3,-5 3,0-4,0 0,-1 0,0 0,0 0,1 0,0 0,3-4,-6 3,5-2,-2-1,-4 3,7-3,-4 4,-2 0,5 0,-6-4,3 3,0-6,-1 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7:10.5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22,'67'-5,"9"-4,-17 7,23-3,-6 5,14 0,-14 0,14 6,-6-5,9 11,-1-5,-8 0,-2-1,-16-1,-2-3,-7 3,-13-5,-3 0,-12 0,-6 0,-5 0,-2 0,0 0,2 0,2 0,3 0,0 0,0 0,4 0,-3 0,4 0,-5 0,5 0,-5 0,5 0,1 0,-6 0,4 0,-8 0,3 0,-5 0,-4 0,6-4,-6-1,3 1,-5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7:12.4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0,'67'0,"2"5,-19-3,14 3,2 0,16-4,2 11,-34-11,2-1,-1 6,2 0,3-5,0 0,1 5,-1 0,1-1,-1-2,1 1,-1 0,5 2,1 1,1-3,0 0,0 4,-1-1,1-3,-3 0,-7 2,-2 0,5-2,-1 0,39 3,-8 5,-6-6,-21 1,-2-2,-8-5,-14 4,0-3,-12 4,-5-5,-61 3,20-6,-50 5,43-6,-4-1,5 4,1-7,4 7,2-7,5 7,0-3,-1 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7:14.1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1,'65'0,"3"0,-18 0,14 0,-5 0,12 0,-5 0,1 0,-3 5,0-4,2 9,0-8,-2 8,-7-9,-7 9,-2-9,-6 9,-1-9,1 8,0-8,-1 8,-5-8,4 4,-10-1,-1-3,-1 8,-10-8,4 3,-5 0,0-3,-1 6,5-6,-8 2,9-3,-8 0,7 0,-5 3,1-2,-1 3,1-4,3 3,-2-2,3 2,-4 1,0-3,-1 3,4-4,1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7:15.3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18,'64'-8,"-5"3,-17 0,6 5,2 0,14 6,2-5,16 4,-6 1,14-5,-14 10,14-4,-6 0,9 5,-9-11,-2 11,-9-6,9 1,-14 4,12-10,-14 9,-6-8,-4 8,-21-9,0 4,-12-5,-1 0,-12 0,-3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7:17.0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11,'80'-6,"-5"2,-19 4,-6 0,5 0,-11 0,-2 0,-2 0,-10 4,4-3,-5 7,-1-7,-4 4,3-1,-4-3,-4 3,2-4,-12 0,10 4,-6-3,7 3,-1-1,-6-2,6 6,-7-7,5 4,0-4,0 4,3-3,-2 6,-2-6,0 3,-3 0,4-3,0 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7:21.0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41,'52'0,"1"0,-11 0,8 5,7-4,-1 4,9-5,-7 5,14-3,-14 3,7-5,-1 0,2-6,16-1,-14-5,5 0,-23 5,-8 2,-13 5,-11 0,-6 0,2 0,2 7,5-2,-6 3,-3-1,7-3,-9 4,8 0,-7-1,6 1,-5 0,7-3,-7 1,4-1,0 3,-3 0,2 0,-2-3,7 5,-3-4,0 5,-1-6,-4 5,0-5,7 6,-5-3,2 0,-1 0,-2 0,-1 0,3 0,-3-1,4 5,0-3,-3 3,3-7,-4 5,1-5,1 6,2 0,-3-2,2 2,-4 0,1-2,4 2,-54-26,30 11,-44-16,40 13,-1 2,-4 0,-5-3,-2 7,-17-8,-3 2,-20-10,-11-3,-9-11,-2-9,38 17,2-2,-33-21,8 16,33 17,45 29,27-12,6 10,-7-22,-21 4,-5-4,9-3,-7 2,6-2,-3 2,1 1,4 3,-1 2,1 3,-1 6,0-4,-3 8,3-5,-4 3,4 3,0-2,0 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1T02:48:2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24575,'0'8'0,"0"9"0,0-3 0,0 13 0,4-4 0,-3 12 0,8 0 0,-3 7 0,4 0 0,-4-1 0,3 1 0,-3 0 0,0-7 0,3 6 0,-3-6 0,-1 7 0,0-6 0,-1-2 0,-3-11 0,3-1 0,-4-4 0,0-1 0,0-5 0,0 5 0,4-9 0,-3 8 0,2-7 0,-3 3 0,0-1 0,0 2 0,0 0 0,0-1 0,0 0 0,0 1 0,0 0 0,0-2 0,0-3 0,0 0 0,0-1 0,0 5 0,0-3 0,0 3 0,0-8 0,0-1 0</inkml:trace>
  <inkml:trace contextRef="#ctx0" brushRef="#br0" timeOffset="1488">280 164 24575,'3'13'0,"-2"3"0,7 2 0,-7 0 0,3 9 0,0-3 0,1 4 0,1 1 0,2 5 0,-2-4 0,-1 4 0,0-6 0,-2-4 0,-2 3 0,7-4 0,-7 6 0,8-1 0,-8-5 0,3-1 0,0-4 0,-3-1 0,3 5 0,-4-4 0,3 0 0,2-2 0,-1-3 0,3 0 0,-6-1 0,6-5 0,-3-3 0,8 0 0,1-4 0,9-5 0,-4 1 0,9-6 0,-8-2 0,3 5 0,-5-8 0,0 13 0,-4-9 0,-2 7 0,-3-4 0,0 0 0,0-4 0,0-1 0,0-4 0,-3 0 0,3 0 0,-7 0 0,2 0 0,-3-1 0,0 5 0,-3-3 0,-6 7 0,3-3 0,-5 0 0,6 3 0,-3 0 0,1 2 0,-1 3 0,0 0 0,0 0 0,1 1 0,-1 2 0,0-2 0,-4 3 0,-1 0 0,0 0 0,1 3 0,5 1 0,-1 1 0,0 1 0,0-1 0,0 6 0,0 2 0,0 0 0,0-1 0,0-4 0,0-1 0,0 1 0,4-1 0,-3 1 0,6 0 0,-5-1 0,5 1 0,-3-4 0,4-1 0</inkml:trace>
  <inkml:trace contextRef="#ctx0" brushRef="#br0" timeOffset="3016">349 1153 24575,'-5'3'0,"2"3"0,3 11 0,4 0 0,-3 0 0,3 0 0,-1 0 0,-2 1 0,7 4 0,-7-4 0,7 4 0,-7 0 0,7-4 0,-7 10 0,3-10 0,0 9 0,-3-9 0,7 5 0,-7-6 0,6 0 0,-6 0 0,3-4 0,0 3 0,-3-8 0,3 8 0,-4-7 0,0 3 0,0 0 0,0 0 0,3 1 0,-2 3 0,2-7 0,-3 7 0,4-7 0,-3-1 0,2-4 0</inkml:trace>
  <inkml:trace contextRef="#ctx0" brushRef="#br0" timeOffset="4248">544 1184 24575,'22'-9'0,"-7"4"0,11-3 0,-12 6 0,13-2 0,-4 4 0,6 0 0,-1 0 0,0 0 0,1 0 0,-6 0 0,4 0 0,-13 4 0,7-4 0,-12 7 0,3-6 0,-5 6 0,1-3 0,-4 4 0,0 3 0,-4-2 0,0 7 0,0-3 0,0 4 0,0 5 0,0 7 0,-5 1 0,4 5 0,-8-1 0,8-4 0,-3 10 0,-1-10 0,4 4 0,-3-6 0,0 1 0,3-1 0,-4 1 0,5-6 0,-3-1 0,2-5 0,-3 0 0,4 0 0,-4 0 0,3 0 0,-3-4 0,4-1 0,0-4 0,0-1 0,0 1 0,0 0 0,0-1 0,0 1 0,0-1 0,0 1 0,0 0 0,0-4 0,0-1 0</inkml:trace>
  <inkml:trace contextRef="#ctx0" brushRef="#br0" timeOffset="5064">698 1605 24575,'3'-4'0,"5"-3"0,5 2 0,4 0 0,0 1 0,1 1 0,4 2 0,1-3 0,5 0 0,7 2 0,-6-2 0,12 4 0,-11 0 0,4 0 0,-6 0 0,-4 4 0,-2-3 0,-5 3 0,-4-4 0,-2 0 0,-3 0 0,-4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16:32.9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91,'49'-16,"-9"2,-11 9,1-4,7 3,6 0,0-4,7 9,-5-4,12 5,-12-4,5 2,-13-3,-1 5,-12 0,-1 0,-6 0,-3 0,5 0,-5 0,2 0,4 0,-10 0,10 0,-7 0,5 0,-1 0,4 0,-3 0,-2 0,0 0,-3-3,2-2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9:45.76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0 115,'48'-17,"-2"-1,-18 12,12-4,15 4,8-4,16 3,1 1,17-6,-43 8,1 0,4 0,2 1,8-1,2 1,-5 3,0 0,9 0,0 0,-9 0,0 0,14 0,2 0,-10 0,1 0,4 0,-1 0,0 3,-1 1,-9-3,0 0,0 2,-2 0,-9-2,-1-2,43 1,0-6,-7 5,7-5,-8 6,-1 5,0 2,-7 0,5 5,-6-11,9 10,-9-4,15 0,-4 4,-41-5,-1 0,48 9,0 3,3-11,-1 5,-46-8,0-1,37 10,7 0,0 0,-6 0,6 0,-17-1,-2-5,1 3,-14-3,11-1,-13 4,1-8,4 8,-5-9,16 10,-14-9,11 8,-20-8,5 3,-13-5,-2 0,1 0,-6-5,-1 4,-7-7,-6 7,0-3,-4 0,3 3,-9-6,9 6,-4-3,6 0,-1 3,-5-7,4 7,-4-6,5 1,-4-2,3-1,-9 0,4 4,-4-2,-1 2,0-3,-4 4,4-4,-4 4,8-1,-3-2,-2 2,0-6,-4 6,4-1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9:47.42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1,'60'4,"6"-3,-30 7,23-7,-9 9,27-9,-12 9,30-9,-13 10,-30-7,2-1,45 4,-45-1,0 0,0-2,0 0,-4 2,-1 1,48 0,-16 4,5-10,-14 4,-1 0,-9-4,-8 4,-6-5,-2 0,-6-4,-6 3,-6-4,-7 2,-5 2,0-3,1 0,-2 3,5-6,-8 7,6-7,0 6,-5-5,8 2,-9-4,3 0,1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9:49.15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1 132,'51'-9,"1"2,-18 3,12 2,2-2,6-1,8 4,1-4,15 5,2 0,9 0,-1 0,0 0,1-6,-9 5,-2-5,-15 6,-1 0,-8 0,-12 0,3 0,-17 0,0-3,-2 2,-8-3,3 4,-5-4,-4 4,6-4,-2 1,0 2,2-3,-5 1,2 2,4-3,-7 4,6-3,-3 2,2-3,3 4,-4 0,0 0,1-4,4 3,-4-2,5 3,-1 0,1-4,0 3,4-3,-8 0,3 3,-5-3,-4 4,7-3,-7 2,8-3,-5 4,1 0,-1-3,0-1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9:50.70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79,'58'-9,"-3"5,-16-1,15 5,-5 0,20 0,2-5,9 3,9-4,-1 6,9-6,2 5,0-5,-46 6,0 0,38 0,6-6,-9 5,0-5,-8 1,-8 4,-4-5,-12 6,-1-4,-9 3,-6-4,0 5,-6 0,-1 4,-6-3,-5 3,-5 0,-1-3,-4 2,7 0,-2-2,1 2,-5 0,5-2,-5 2,7 1,-4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16:34.4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12,'53'0,"2"-5,-18 4,6-4,7 5,2 5,0-4,5 10,-13-10,7 9,-14-4,-7-1,-7 0,-6-5,-3 0,9 0,-12 0,8 0,1 0,-10 0,13 0,-10 0,4 0,4 0,-2 0,2 0,-8 0,4 0,-1 0,-2 0,5 0,-2-4,7 3,-2-6,6 6,3-3,0-1,4 4,-11-7,-5 7,-7-3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16:36.8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1 214,'48'-24,"2"2,-6 11,1 0,20-7,-4 11,24-11,12 10,-44 1,1 0,9-1,2 1,5 3,1 0,0-3,1 0,9 2,1 0,1 1,1 0,6-4,1 0,-8 7,3 1,-16-3,2 0,0 1,-5 1,0 1,2 1,13-1,4 0,-1 0,0 0,-1 0,0 0,1 0,0 0,-1 0,-4 0,0 0,-1 0,-4 0,0 0,-2 0,-4-1,0 1,-1 1,29 2,-1 1,-5-3,-1 0,0 3,-3 0,-14-1,-1 1,3 0,-1 0,-14 0,-1 0,5 3,0 0,-10-3,-1-1,44 5,-12 4,-9-10,-8 8,-8-8,-16 3,-14-1,-7-3,-9 3,1-4,2 0,1 0,-2 3,1-2,0 3,-3-4,10 3,-14-2,9 3,-7-4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1:16.2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1 123,'48'-19,"-3"-1,-11 14,8-4,8 4,15-5,9 4,19 0,-37 0,2 1,4 5,2 1,3-3,1-1,0 0,0 1,4 2,2 1,6-4,1 1,5 2,2 2,5 3,1-1,-1-2,0 0,0 7,0-1,0-6,0 0,-5 6,-1 1,-1-7,-1-1,-9 4,-3 0,1-1,-1 0,-10-2,-1 0,-4 2,-2 1,-4-4,-2 0,34 0,-10 0,-10 0,-14 0,-1 0,-14 0,6 0,-12-5,6 4,-12-3,4 0,-9 3,10-4,-10 5,0 0,-2 0,-3 0,4 0,3 0,-2 0,3 0,-8 0,6-3,0 2,2-3,-3 4,-2 0,-3 0,4 0,0 0,4 0,-3 0,2 0,-3 0,0 0,5 0,-7-4,1 3,4-2,-10 3,14 0,-11 0,9 0,-4 0,9 0,-8-4,3 3,0-3,-4 4,9 0,-3 0,-1 0,4 0,-8 0,3 0,-5 0,-4 0,9 0,-11 0,11 0,-10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1:18.7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1,'64'0,"-4"4,-19-3,15 9,-4-8,20 9,-6-5,7 1,1 4,-1-4,-6 0,-3 3,-14-9,-8 4,-8-5,-5 0,-6 0,-5 0,-2 0,0 0,2-3,3 2,-8-3,3 4,-4-4,6 3,-2-3,0 4,-1-3,1 2,4-6,-2 6,-2-3,-1 0,0 3,1-5,3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1:23.3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1 116,'65'-10,"-1"2,-22 3,8 3,7-8,-1 9,8-4,3-1,6 5,1-5,-8 1,-2 4,0-4,-12 0,4 4,-20-3,-2 4,-11-4,-5 3,-6-3,7 4,-8 0,12 0,-11-4,5 3,0-3,0 4,-1 0,0-3,4 2,-8-3,11 4,-9 0,2 0,3 0,-7-3,8 2,-5-6,1 6,0-2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1:25.5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1 147,'57'-9,"-6"4,-17 0,2 1,20 3,3-10,23 10,2-10,9 9,-38-4,1 0,2 1,1 1,8-3,1-1,0 4,0 0,-1-3,1 0,0 3,0 0,5-1,0 1,-4 1,0 0,10-1,0 1,-5 2,1 0,10-3,1 1,-4 2,-1 2,5-2,0 2,-11 2,-1 0,0-2,-2 0,-8 2,-2 1,-9-4,-1 0,3 3,-1 0,41-2,-43 5,0 1,4-3,-1-1,39 5,-43-2,0 0,41 1,1 0,-9 5,-2-11,-9 10,-7-10,-8 5,-10-6,1 0,-12 0,10 0,-11 0,-1 0,0 0,-16 0,-2-4,-3 3,0-2,5 3,-3-3,1 2,5-3,-8 1,7 2,-8-2,9 3,-4 0,4 0,0 0,2 0,4 0,6 0,-4 0,4 0,-5 0,-6 0,4 0,-8 0,-2 0,0 0,-5-4,9 3,-7-3,4 4,-6-4,7 4,-2-4,2 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55:19.4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47,'40'-14,"1"3,-12 7,7 2,12-7,-4 7,18-3,-2 5,13 0,1 6,-1-5,9 10,12-9,-43 1,1 0,5-3,-1 0,1 3,-1 0,1-3,-1 2,-3 4,-2 0,1-6,-2 1,34 10,6-9,-14 9,-2-10,-10 9,-20-8,-3 3,-17-5,-2 0,-5 0,-4 0,6 0,-5-4,6 3,-3-3,0 0,-4 3,11-3,-13 4,12-3,-10 2,0-3,10 4,-12 0,13 0,-11 0,-1 0,12 4,-9-4,9 4,-6 0,-1-3,5 7,-8-7,7 3,-5 0,-2-3,4 2,-2 0,2-2,-2 3,-1-4,0 0,1 0,3 3,-4-2,0 2,5-3,-7 4,5-4,-6 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2T16:11:1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24575,'20'85'0,"1"1"0,0-1 0,-6-23 0,6 25 0,-1 0 0,1-1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15:44.1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89,'41'-14,"3"-2,-24 15,9-8,0 8,7-8,1 8,6-9,7 9,-5-9,5 9,-7-4,0 0,1 4,-1-4,0 5,0 0,0 0,7 0,2 0,0 0,-2 0,-7 5,0-4,0 4,1 0,-1-4,-6 8,4-8,-10 8,5-8,-7 3,-5 0,5-3,-15 3,8-4,-9 4,1-3,5 3,-2-4,0 0,3 0,-7 0,3 0,1 4,3-3,-5 3,4 0,-7-4,4 4,3-4,-6 0,10 0,-13 0,9 0,-6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2T16:11:1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24575,'7'-4'0,"1"-3"0,4 6 0,1-7 0,4 3 0,6 1 0,-5 0 0,10 4 0,-5 0 0,6 0 0,6 0 0,-5 0 0,5 4 0,-7 1 0,1 5 0,0-1 0,-6 1 0,0-1 0,-6-1 0,-4 1 0,-1-1 0,-8-1 0,0 5 0,-4 6 0,0-3 0,0 2 0,0-10 0,0 5 0,-8 1 0,3 0 0,-12 0 0,8-1 0,-12 2 0,6 0 0,-13 4 0,4-8 0,1 3 0,-5-3 0,4-1 0,-4 1 0,-1-1 0,5 0 0,1 0 0,6 0 0,4-4 0,-3 3 0,7-8 0,-8 8 0,9-3 0,2-1 0,7 0 0,7-8 0,4 3 0,-3-2 0,7-1 0,-3 3 0,4-3 0,5 4 0,2 0 0,5 0 0,-1 0 0,1 0 0,6 0 0,-5-4 0,5 3 0,-7-4 0,1 5 0,0-4 0,-5 3 0,-2-3 0,-5 4 0,-4 0 0,-1 0 0,0 0 0,-3 0 0,3 0 0,-4 0 0,4 4 0,1 0 0,0 1 0,3 3 0,-3-7 0,0 6 0,-5-6 0,-4 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2T16:11:2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22 24575,'23'0'0,"-9"0"0,12 0 0,-6-4 0,8 3 0,7-4 0,8 0 0,1 4 0,5-4 0,0 5 0,1 0 0,8 0 0,-1 0 0,0 5 0,0-4 0,1 4 0,-8-5 0,-1 0 0,-13 0 0,-6 0 0,-8 0 0,-12 4 0,-2 0 0,-16 4 0,3-4 0,-12 8 0,4-10 0,-9 14 0,-2-10 0,-5 13 0,-6-4 0,-1 1 0,-13 4 0,5-3 0,-5 5 0,7-6 0,-1-1 0,7-5 0,11 0 0,8-5 0,20 2 0,-1-6 0,14 7 0,-3-4 0,4 9 0,1-3 0,-1 6 0,-4-7 0,-1 7 0,-4-7 0,0 3 0,-4-4 0,0 4 0,-12-3 0,-2 3 0,-3-4 0,-3-3 0,-2 3 0,-1-7 0,-8 3 0,3-4 0,-11 5 0,5-4 0,-5 4 0,0-5 0,5 0 0,-11 0 0,11-5 0,-5 4 0,6-7 0,0 7 0,0-8 0,6 8 0,0-3 0,6 0 0,-1 3 0,1-3 0,7 4 0,3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2T16:11:2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24575,'0'13'0,"-4"8"0,-1-1 0,-1 8 0,-2 1 0,2 0 0,1 0 0,-4-1 0,8 1 0,-7-5 0,7 3 0,-6-13 0,6 8 0,-3-14 0,4 4 0,0-4 0,0 0 0,4-4 0,0 0 0,8-4 0,-3 0 0,7 0 0,-3 0 0,4 0 0,6 0 0,-5 0 0,10 0 0,-5 0 0,12 0 0,-5 0 0,5 0 0,0 0 0,-5 0 0,4 0 0,-5 0 0,0 0 0,-5 0 0,-2 0 0,-5 0 0,-4 0 0,-1 0 0,-4 0 0,-4 0 0,0 0 0</inkml:trace>
  <inkml:trace contextRef="#ctx0" brushRef="#br0" timeOffset="856">367 180 24575,'0'54'0,"0"-2"0,4-10 0,-2 7 0,2-5 0,1 11 0,1-11 0,0 5 0,3-13 0,-8-1 0,4-12 0,-1 0 0,-3-6 0,2-4 0,-3-1 0,0-8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2T16:11:2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24575,'4'-4'0,"0"4"0,0 8 0,3 5 0,-6 5 0,3-5 0,-4 3 0,4-3 0,-3 9 0,6-7 0,-6 11 0,6-16 0,-6 11 0,2-12 0,1 7 0,5-10 0,4-3 0,4-7 0,1-1 0,-5-3 0,-1 4 0,0 0 0,-4 0 0,9 4 0,-4 0 0,0-3 0,3 2 0,2-3 0,-4 4 0,3 0 0,-5 0 0,1 0 0,0 0 0,-1 0 0,-4 0 0,4 0 0,-3 4 0,3 0 0,-5 4 0,5 0 0,-3 0 0,3 0 0,-4-1 0,-4 1 0,3 0 0,-3 0 0,0-1 0,0 1 0,-4 0 0,0-1 0,0 5 0,-8-2 0,-1 2 0,-9-3 0,5-5 0,-3 4 0,7-7 0,-8 3 0,-1-4 0,0 0 0,-10 0 0,9 0 0,-8 0 0,8-4 0,-8 3 0,12-3 0,-6 4 0,8-4 0,-5 3 0,5-3 0,-3 4 0,7 0 0,-3 0 0,0 0 0,6 0 0,-1 0 0</inkml:trace>
  <inkml:trace contextRef="#ctx0" brushRef="#br0" timeOffset="1240">14 17 24575,'12'0'0,"6"0"0,0 0 0,10 0 0,-10 0 0,10 0 0,-4 0 0,10 5 0,2-4 0,7 3 0,5-4 0,-10 0 0,10 0 0,-18-4 0,10 3 0,-9-3 0,-2 0 0,-6 3 0,-6-3 0,0 0 0,0 3 0,-7-3 0,-2 4 0</inkml:trace>
  <inkml:trace contextRef="#ctx0" brushRef="#br0" timeOffset="5424">102 670 24575,'4'8'0,"0"1"0,-4 4 0,0 3 0,-5 3 0,4-1 0,-3 4 0,0 1 0,3-5 0,-4 10 0,1-5 0,3 6 0,-3 0 0,4 0 0,0-6 0,0 5 0,0-10 0,0 5 0,3-6 0,2-4 0,0 3 0,1-7 0,-1 3 0,7-4 0,-3 4 0,7-2 0,-2 2 0,8-3 0,-4 0 0,16 1 0,-3-1 0,11-3 0,0 4 0,-6-9 0,5 8 0,-11-8 0,11 9 0,-11-9 0,5 3 0,-7-4 0,1 0 0,-5-3 0,-2-2 0,-9-4 0,0-3 0,-5-1 0,0-5 0,-3 5 0,-1 1 0,-4 4 0,0-4 0,-4-1 0,0 3 0,-4-1 0,-5 6 0,0 1 0,0-3 0,-3 6 0,3-3 0,-5 4 0,1 0 0,0 0 0,-1 0 0,1 0 0,-1 0 0,-4 0 0,3 4 0,-3-3 0,4 7 0,-4-7 0,3 6 0,-3-6 0,4 7 0,1-3 0,4 0 0,-4 2 0,4-2 0,-4 8 0,4-4 0,1 3 0,7-8 0,2-1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2T16:11:3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24575,'22'-5'0,"-8"1"0,13 4 0,-8 0 0,16-4 0,1 2 0,6-2 0,7 4 0,2-6 0,6 5 0,0-4 0,-6 0 0,-2 4 0,-13-4 0,-2 5 0,-10 0 0,-6 0 0,-6 0 0,-4 0 0,0 4 0,-4 0 0,3 4 0,-6 4 0,2-3 0,-3 7 0,0 2 0,0-4 0,4 13 0,-3-13 0,4 13 0,-5-8 0,0 8 0,3-8 0,-2 8 0,3-8 0,-4 3 0,4 1 0,-3-5 0,4 4 0,-5-4 0,0-1 0,4 0 0,-3-4 0,2 4 0,-3-9 0,0 1 0,0-6 0</inkml:trace>
  <inkml:trace contextRef="#ctx0" brushRef="#br0" timeOffset="840">486 328 24575,'17'-4'0,"0"0"0,1 0 0,4 3 0,2-3 0,4 4 0,1-4 0,6 3 0,-5-4 0,11 5 0,-11-4 0,-1 3 0,-1-3 0,-10 4 0,5-4 0,-6 3 0,-7-3 0,-3 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2T16:11:3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 24575,'-3'18'0,"2"-5"0,-7-1 0,7 0 0,-6 1 0,6 4 0,-6-4 0,6 3 0,-6-7 0,2 7 0,1-7 0,-4 7 0,3-3 0,0 0 0,1-1 0,12-8 0,-3 0 0,7-4 0,0 0 0,1 0 0,4 0 0,6 0 0,0 0 0,1-4 0,4 3 0,-5-3 0,6 4 0,-5-4 0,3 3 0,-8-3 0,8 4 0,-9-3 0,5 2 0,-6-3 0,0 4 0,6 0 0,-9 0 0,3 0 0,-9 0 0,0 0 0,-1 0 0,-3 0 0,0 0 0</inkml:trace>
  <inkml:trace contextRef="#ctx0" brushRef="#br0" timeOffset="784">323 1 24575,'8'13'0,"1"3"0,0 2 0,-1 1 0,2 8 0,-1-3 0,0-1 0,-4 5 0,3-10 0,-7 10 0,7-5 0,-3 1 0,4 3 0,0-8 0,0 3 0,-4-4 0,3-1 0,-7-4 0,3 3 0,-1-3 0,-2 0 0,3-1 0,-4-4 0,0 0 0,0-1 0,0 5 0,0-6 0,0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4:58.83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21,'57'0,"3"0,-19 0,19 0,-10 0,26 0,-11 0,22 0,-7 0,17 0,-7 0,-37 0,0 0,38 0,-2 0,-3 0,-14 0,7 0,-9 0,-7 0,-2-5,-13 3,-2-2,-11 0,-3 3,-9-4,-2 5,-9 0,3 0,1 0,1 0,2 4,-3-3,3 5,-2-5,-2 3,1-4,-1 3,2-2,-1 5,-5-2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5:00.85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46,'47'-13,"-4"2,-10 6,1 4,12-3,2 4,6-5,8 4,1-4,7 5,8 0,3 0,16 0,-7 0,-37 0,0 0,37 0,-1 0,-2 0,-15 0,-1 0,-9 0,-8 0,-7 0,0 0,-13 0,-1 0,-6 0,-5 0,-1 0,-5 0,1 4,-1-4,0 4,3-4,-7 0,7 4,-7-3,4 2,1 1,-1-3,0 2,0 1,-1-3,1 3,0-4,-1 0,2 0,-1 0,0 0,0 0,-2 0,2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5:03.33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18,'54'-9,"-5"5,-22 0,12 4,-3 0,16 0,3 0,1 0,6 4,-1-2,-5 7,5-8,-7 9,0-9,8 9,-6-8,5 8,-7-9,-6 8,-2-8,-6 8,0-8,-1 8,-4-8,-3 3,-5-4,-4 0,-2 0,-5 0,-4 0,11 0,-13 0,13 0,-11 0,4-3,2 2,-2-2,3 3,-3 0,1 0,-1 0,0 0,1 0,-1 0,0 0,4 0,-3 0,2 0,-2 0,4 0,-4 0,5 0,-10 0,3 0,1 0,4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5:05.04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11,'63'-5,"1"4,-16-3,6 4,7 0,3 0,14 0,-6 0,14 0,-5 5,7-3,0 9,1-10,-1 5,0-1,-7-3,-3 3,-15 0,-2-4,-6 4,-1 0,-7-4,0 8,-8-7,-4 2,-3-4,-9 0,-6 0,-3 0,5 0,-2 0,6 0,-11 0,3 0,-2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15:45.8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32,'59'-5,"0"1,-22 4,7 0,-1 0,0 0,0 0,0 0,0 0,7 0,-5-5,5 4,-6-4,6 5,1-5,1 4,-2-5,-7 6,1 0,6 5,-6-3,7 8,-8-9,0 9,-6-9,4 4,-10-1,5-3,-1 8,-4-8,5 8,-7-7,-4 6,-7-7,-1 7,-4-7,5 3,-1-4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5:06.75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1,'77'0,"2"0,-8 0,28 0,-50 3,3 0,11-3,1 1,-4 5,0 1,5-6,0-1,-5 3,0 1,-1-1,-1 0,-3-3,-2 1,46 5,-10-6,-10 0,-23 4,-2-2,-20 2,-1-4,-15 0,-2 0,3 0,-5 0,5 0,-7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6:33.3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36,'55'0,"-4"-5,-4 4,8-9,8 9,15-10,2 10,9-5,-37 6,2 0,1 0,1 0,9 0,0 0,-5 3,0 0,4-2,-1 0,-7 5,-2 0,6-6,-2 1,41 11,-10-11,-10 10,-23-10,4 9,-24-9,3 8,-12-8,-5 7,-1-7,-8 2,1 1,1 0,0 0,3 2,-3-5,4 5,-2-1,-1-1,4 4,-7-4,13 1,-8 2,3-6,-5 7,-3-7,5 2,-5-3,6 0,-4 0,1 0,-2-3,2 2,1-2,2 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6:35.8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0,'54'5,"0"-2,-19-3,11 5,1-4,8 4,6 0,2-4,0 9,-1-8,-8 2,-7-4,0 5,-8-4,-4 3,-8-4,-5 0,-10 0,10 0,-12 0,11 0,-6 0,1 0,7 0,-6 0,8 0,-3 4,5-3,-5 3,4 0,-12-3,6 3,-8-4,8 4,-3-4,-2 4,3-4,-6 0,7 0,-4 0,1 0,-1 0,0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6:37.5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1,'80'0,"-6"0,-5 0,-3 5,12 1,0 1,-5 3,13-9,-6 10,0-9,-1 3,-1 1,-13-5,5 5,-23-6,0 4,-13-3,-6 4,-7-5,-9 0,3 0,0 0,5 0,0 0,-5 0,1 0,-1-4,2 4,6-4,-6 4,-1 0,-1 0,4 0,-1 0,1 0,-5 0,1-3,5-2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6:39.6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39,'62'-9,"2"-3,-16 11,13-4,2 5,8-5,7 3,2-3,9 5,-1 0,0 0,1 0,-1 6,0-5,0 5,-7-1,-3-4,-8 10,-6-10,-9 4,-9 0,-7-4,-4 3,-7-4,-7 0,-5 0,0 4,0-3,-1 2,1-3,-1 0,1 0,-1 0,-1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8:55:47.1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60,'50'-4,"-2"0,-20 1,10 2,-5-3,16 4,-3-4,5 3,4-3,-9 4,9-5,-9 4,3-3,-10 0,-2 4,-4-4,-1 0,-4 3,3-2,-3 3,-1 0,0 0,-1 0,2-4,0 3,-2-2,-4 3,-4 0,3 3,-3-2,4 2,-3-3,-2 3,0-2,11 5,-4-2,8 0,-10-1,-4 0,3-2,-7 2,7 0,-7-2,3 2,-2-3,1 3,-1-2,3 1,-5-2,5 0,-2 0,1 0,1 0,-5 0,5 0,-3 0,3 3,-2-2,0 2,3-3,-7 2,11-1,-12 2,7-3,-56 9,17-3,-43 4,32-6,-6-4,5-4,-5 3,6-2,-6-1,5 3,-5-3,6 0,-1 3,5-5,-3 5,3-6,-4 6,-5-7,3 7,-9-6,10 6,-5-3,1 0,-2 3,0-3,-4 0,10 3,-5-3,6 0,-1 3,6-2,0 3,5 0,0 0,4 0,-4 0,8 0,-3 0,-2 3,4-3,-4 3,0-3,8 0,-9 3,7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8:56:24.1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0,'50'4,"-6"0,-22-4,5 0,6 3,5-2,6 7,6-7,1 3,13 1,1 0,13 1,-4 3,4-8,-12 8,-3-8,-12 7,-1-7,-11 6,3-6,-13 3,8-4,-14 0,-1 0,-1 0,-6 0,2 0,-1 0,-2 0,4 0,-2-3,-2 3,3-3,-3 3,2 0,4-3,-6 3,4-3,-5 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8:56:26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13,'50'-7,"7"1,-11 6,24 0,4 0,7 5,4-4,-4 8,6-3,-6 0,-3 4,-6-9,0 8,-7-8,-2 8,-12-8,-1 3,-11 0,-2-4,-4 4,-6-1,0-2,-5 2,-4-3,-4 0,4 3,-7-2,11 2,-10-6,3 3,6-3,-9 3,11 0,-13-3,8 3,-2-3,0 3,-1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8:56:27.9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18,'43'0,"6"-3,-15 2,16-8,1 8,6-3,6 4,10 0,7 0,8 0,-1 0,1 5,-1-4,-6 8,-3-7,-13 2,-1 0,-13-3,-6 4,-8-2,-5-2,-4 3,-5-4,-9 0,0 0,2 0,0-3,7 2,-5-2,4 3,0 0,-4 0,-1 3,-1-2,1 5,4-5,1 2,0 0,0-2,-4 5,-4-5,-5 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8:56:29.5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9,'67'-4,"5"0,-7 8,14-3,2 9,-1-9,6 9,-6-4,8 0,-1 3,1-3,-1 0,1 4,-1-4,-6 0,-9 3,-9-3,-6 3,-11-4,-2 3,-20-7,-3 3,-8-1,0-5,-1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15:47.4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85,'56'-16,"0"-1,-19 11,7 0,6-4,1 8,1-8,5 9,-5-4,7 0,-1 4,1-5,0 6,-7 0,-2 0,-7 0,0 0,-6 0,-2 0,-5 0,-1 0,1 0,-6 4,4-3,-9 3,4-4,-5 0,-1 0,1 0,0 4,-1-3,1 3,-5-4,4 0,-4 4,10-3,-8 3,7-4,-9 4,5-3,3 3,-3-4,4 0,-9 3,3-2,0 3,5-4,-5 0,0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8:57:20.736"/>
    </inkml:context>
    <inkml:brush xml:id="br0">
      <inkml:brushProperty name="width" value="0.3" units="cm"/>
      <inkml:brushProperty name="height" value="0.6" units="cm"/>
      <inkml:brushProperty name="color" value="#FFC509"/>
      <inkml:brushProperty name="tip" value="rectangle"/>
      <inkml:brushProperty name="rasterOp" value="maskPen"/>
    </inkml:brush>
  </inkml:definitions>
  <inkml:trace contextRef="#ctx0" brushRef="#br0">0 191,'44'-7,"5"-1,-9-1,12-4,11-2,17-7,10 5,-35 8,4 1,7 1,2 1,0 0,2 0,6 2,2 0,-2-2,1 0,6 5,1 0,0-1,1-2,8 1,1 0,-5 2,1 0,4-2,1 0,-1-1,1 1,-28 3,0-1,0 1,24-4,-1 1,1 2,-4 2,-17 1,-3 1,-5 0,-2 1,-7-1,-1 0,45 7,-45-6,-1-1,32 3,3 3,-7-7,-6 2,6-8,-14 2,-1-2,-1 4,-4 0,4 0,1 4,1 2,6 0,1-2,-7-4,-1 4,-13-3,4 8,-3-8,5 7,0-2,0-1,0 3,-6-7,-1 7,-12-7,-5 3,-10-4,-6 3,-4-2,3 2,1-3,-2 3,6-3,-10 3,3-3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8:57:22.233"/>
    </inkml:context>
    <inkml:brush xml:id="br0">
      <inkml:brushProperty name="width" value="0.3" units="cm"/>
      <inkml:brushProperty name="height" value="0.6" units="cm"/>
      <inkml:brushProperty name="color" value="#FFC509"/>
      <inkml:brushProperty name="tip" value="rectangle"/>
      <inkml:brushProperty name="rasterOp" value="maskPen"/>
    </inkml:brush>
  </inkml:definitions>
  <inkml:trace contextRef="#ctx0" brushRef="#br0">0 1,'46'3,"6"-2,-28 5,18-5,-13 6,13-2,-8-1,8 4,3-7,0 3,17 1,-9-4,11 3,-7-4,0 5,-6-4,-7 3,-6-4,-10 0,3 0,-8 0,3 0,-4 0,-3 0,-2 0,-4 0,6 3,-4-3,4 3,-6-3,4 0,-3 0,7 0,-6 0,6 0,-3 0,0 0,3 4,-3-4,4 4,-4-1,3-3,-7 3,3-3,0 0,-2 0,2 0,0 0,-3 0,3 0,-4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8:57:24.065"/>
    </inkml:context>
    <inkml:brush xml:id="br0">
      <inkml:brushProperty name="width" value="0.3" units="cm"/>
      <inkml:brushProperty name="height" value="0.6" units="cm"/>
      <inkml:brushProperty name="color" value="#FFC509"/>
      <inkml:brushProperty name="tip" value="rectangle"/>
      <inkml:brushProperty name="rasterOp" value="maskPen"/>
    </inkml:brush>
  </inkml:definitions>
  <inkml:trace contextRef="#ctx0" brushRef="#br0">1 78,'58'-7,"-8"3,-23 0,1 4,9 0,8 0,6 0,12 0,-4 0,11-4,-11 3,4-8,-6 8,0-3,0-1,7 4,8-8,8 3,16-5,-14 5,-2 0,-22 10,-14 1,-11 3,-6-1,-9 0,3 1,-7-2,3-2,-2 2,2-5,-2 1,4-2,-5 0,2 0,5 0,-1 3,6-2,-4 6,-4-6,-1 2,-3-3,-1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8:57:25.721"/>
    </inkml:context>
    <inkml:brush xml:id="br0">
      <inkml:brushProperty name="width" value="0.3" units="cm"/>
      <inkml:brushProperty name="height" value="0.6" units="cm"/>
      <inkml:brushProperty name="color" value="#FFC509"/>
      <inkml:brushProperty name="tip" value="rectangle"/>
      <inkml:brushProperty name="rasterOp" value="maskPen"/>
    </inkml:brush>
  </inkml:definitions>
  <inkml:trace contextRef="#ctx0" brushRef="#br0">1 31,'52'-13,"-4"0,-5 12,3-3,18 4,1 0,13 0,3 0,6 5,9-4,-14 9,4-9,-14 8,-13-8,-3 3,-6-4,-10 4,4-3,-17 2,-4-3,-6 0,-4 0,6 0,-5-2,5 1,0-2,-4 3,8 0,-9-3,7 2,-3-2,0 0,-1 2,-4-2,-1 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8:57:26.889"/>
    </inkml:context>
    <inkml:brush xml:id="br0">
      <inkml:brushProperty name="width" value="0.3" units="cm"/>
      <inkml:brushProperty name="height" value="0.6" units="cm"/>
      <inkml:brushProperty name="color" value="#FFC509"/>
      <inkml:brushProperty name="tip" value="rectangle"/>
      <inkml:brushProperty name="rasterOp" value="maskPen"/>
    </inkml:brush>
  </inkml:definitions>
  <inkml:trace contextRef="#ctx0" brushRef="#br0">1 83,'56'-7,"1"-3,-12 9,13-3,14 4,8 0,16-5,-44 4,1 0,0-1,1-1,11 3,1 0,-7 0,0 0,7 0,1 0,-5 3,0 0,0-3,0 1,0 2,0 0,-11-5,-2-1,46 2,-30-8,-7 4,-8-4,-6 0,-10 4,2-2,-13 6,0-6,-9 6,-5-2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8:57:28.553"/>
    </inkml:context>
    <inkml:brush xml:id="br0">
      <inkml:brushProperty name="width" value="0.3" units="cm"/>
      <inkml:brushProperty name="height" value="0.6" units="cm"/>
      <inkml:brushProperty name="color" value="#FFC509"/>
      <inkml:brushProperty name="tip" value="rectangle"/>
      <inkml:brushProperty name="rasterOp" value="maskPen"/>
    </inkml:brush>
  </inkml:definitions>
  <inkml:trace contextRef="#ctx0" brushRef="#br0">0 86,'45'-26,"-3"6,1 8,-8 4,19 3,-13 1,21-1,-10 4,25-3,-10 8,12-3,-7 9,-7-9,-2 7,-12-3,-1 1,-11 1,3-2,-13-1,3 0,-14-1,3-2,-3 2,-3-1,7-1,-13 2,15 0,-13-3,12 7,-9-7,4 7,5-7,-8 6,12-5,-4 5,0-5,3 6,-7-6,-2 2,0 1,1-4,4 4,0-1,-4-2,-4 2,-5-3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8:57:30.593"/>
    </inkml:context>
    <inkml:brush xml:id="br0">
      <inkml:brushProperty name="width" value="0.3" units="cm"/>
      <inkml:brushProperty name="height" value="0.6" units="cm"/>
      <inkml:brushProperty name="color" value="#FFC509"/>
      <inkml:brushProperty name="tip" value="rectangle"/>
      <inkml:brushProperty name="rasterOp" value="maskPen"/>
    </inkml:brush>
  </inkml:definitions>
  <inkml:trace contextRef="#ctx0" brushRef="#br0">1 76,'53'-7,"0"4,-8-5,6 7,13-8,8 3,1 0,13 1,-6 1,8 2,7-3,-5 1,5 2,-15-3,-1 5,-14 0,-7 4,-14-3,-11 3,-10-4,-9 0,0 0,2-2,0 1,2-4,-3 4,-2-2,4 1,-2-2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8:57:31.921"/>
    </inkml:context>
    <inkml:brush xml:id="br0">
      <inkml:brushProperty name="width" value="0.3" units="cm"/>
      <inkml:brushProperty name="height" value="0.6" units="cm"/>
      <inkml:brushProperty name="color" value="#FFC509"/>
      <inkml:brushProperty name="tip" value="rectangle"/>
      <inkml:brushProperty name="rasterOp" value="maskPen"/>
    </inkml:brush>
  </inkml:definitions>
  <inkml:trace contextRef="#ctx0" brushRef="#br0">0 16,'62'-9,"-5"2,-20 7,2 0,5 0,12 0,-3 0,17 0,2 0,8 0,16 0,-7 5,-1-4,-2 4,-5-5,-1 5,6-4,-13 8,-1-8,-8 3,-18 0,-3-3,-15 3,-2-4,-7 0,-6 0,5-3,-7 2,10-1,-5-1,-1 2,0-1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8:57:33.481"/>
    </inkml:context>
    <inkml:brush xml:id="br0">
      <inkml:brushProperty name="width" value="0.3" units="cm"/>
      <inkml:brushProperty name="height" value="0.6" units="cm"/>
      <inkml:brushProperty name="color" value="#FFC509"/>
      <inkml:brushProperty name="tip" value="rectangle"/>
      <inkml:brushProperty name="rasterOp" value="maskPen"/>
    </inkml:brush>
  </inkml:definitions>
  <inkml:trace contextRef="#ctx0" brushRef="#br0">1 22,'60'-7,"3"-2,-5 7,7-2,14 4,9 0,9 0,0 0,-45 0,-1 0,47 0,-1 0,-2 5,1-4,1 9,0-8,-9 3,-16-5,-8 4,-18-3,-7 3,-17-4,-5 0,-1 0,-2 0,12 3,-14-2,10 2,-2 0,-4-2,7 2,-6-3,1 3,0-2,-1 3,-4-4,3 0,1 0,-1 0,3 0,-5 0,1 0,-3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8:57:35.457"/>
    </inkml:context>
    <inkml:brush xml:id="br0">
      <inkml:brushProperty name="width" value="0.3" units="cm"/>
      <inkml:brushProperty name="height" value="0.6" units="cm"/>
      <inkml:brushProperty name="color" value="#FFC509"/>
      <inkml:brushProperty name="tip" value="rectangle"/>
      <inkml:brushProperty name="rasterOp" value="maskPen"/>
    </inkml:brush>
  </inkml:definitions>
  <inkml:trace contextRef="#ctx0" brushRef="#br0">1 116,'51'-5,"2"-2,-8 6,6-3,13 0,-6 3,6-4,-7 5,6-5,-4 4,18-3,-3 4,6 0,-1 0,0 0,-12 0,3-4,-19 2,-1-6,-11 7,-6-6,-7 3,-8 0,0-2,-3 2,-1 0,4-4,-2 6,0-3,3 2,-5 3,2-3,-1 0,3 2,-1-2,4 0,-7 2,7-2,-7 3,7 3,-6-2,2 2,0-3,-3 0,3 0,-1 0,1 0,-2 0,3 0,-5 0,8 3,-10 0,7 1,-1 1,7-2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16:02.4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0 165,'67'-11,"3"-1,-19 1,16-1,-6 5,22-5,-13 5,-19 3,1 0,38-7,-33 10,0 0,41-11,-40 8,-1 0,41-4,-45 5,-1 0,44-4,0 6,-9-11,-10 11,-3-5,-13 6,-1-5,-10 4,-13-4,-2 5,-10 0,-7 0,-1 0,-4 0,5 0,-1 0,-1 0,0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2:59.1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80,'54'-15,"-2"-2,4 11,11 0,17-6,-29 12,2-1,5-6,3 1,14 4,3 2,10-4,3 1,-29 2,1 2,2-1,5 0,2-1,1 2,4 2,1 0,1 0,3-3,2 0,0 2,3 3,2 2,-1-1,0-3,0 0,0 1,0 2,0 1,1 0,4 0,1 0,-2-1,-6 1,-2-1,0 1,0-1,-1 0,-2 1,-7 2,-3 0,0-1,-3-4,0-1,-2 2,26 6,-2 1,0-8,-3 1,-21 2,-1 1,3-4,-1 0,-7 3,-2-1,1-5,-1 0,1 5,-3 1,-7-6,-2-1,5 3,-1 1,40 2,-44-6,-1 1,34 5,7 0,-16-5,7 10,-8-9,-8 3,-2 0,-7-4,-1 5,1-6,-7 4,5-3,-5 9,7-9,-7 4,16 0,-19 1,7-1,-20 0,-10-1,3-3,-4 3,0-1,5-2,-10 3,9 0,-9-3,4 4,-9-5,3 0,0 0,4 0,1 0,-4 0,2 0,-5 0,6 0,-4 0,1 0,0-4,3 3,-2-3,2 4,-7 0,3 0,10-4,-6 3,5-3,-8 4,-5 0,5 0,0 0,-1 0,0 0,0 0,0-3,5 2,-4-3,-1 4,-1 0,-3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3:00.7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1,'47'0,"3"0,-15 0,14 0,1 0,6 0,41 0,-23 5,-20-4,-1 0,20 4,1-5,-8 5,6-4,-14 4,6 0,-7-3,0 8,-7-9,17 8,-27-7,13 6,-25-6,-5 6,5-8,-10 4,4 0,-5-3,0 3,4-4,-8 3,7-2,-8 2,4-3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3:02.8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1,'62'0,"-4"0,-10 5,2-4,14 10,2-10,16 10,2-9,9 9,-1-9,0 9,1-9,-9 9,-2-4,-16 0,6 4,-20-10,3 9,-13-9,0 4,-1-1,-5-2,-2 2,-14-4,1 4,-13-3,4 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3:04.4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43,'55'-11,"0"-2,-13 12,16-4,8-1,8 5,17-4,-5 5,-31 0,1 0,-4 0,-1 0,1 0,0 0,4 0,-1 0,40 0,-2 5,-11-4,-16 5,-2-1,-14-4,-8 4,-12-5,-8 0,-9 0,-2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3:06.9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27,'56'-9,"-5"2,-17 3,2 2,19-2,-3 4,20 0,-6 5,8-3,-8 3,5 0,-4 2,-1 0,5 4,-12-10,5 10,-14-10,-2 4,-6-5,-6 4,-2-3,-11 3,-1-4,-4 0,-1 0,-1 0,0 0,3 0,-6 0,10 4,-9-3,2 3,8-4,-10 0,11 4,-3-3,-4 6,10-6,-5 7,0-7,-1 3,-5 0,1-3,-1 3,0-4,-1 0,4 0,-7 0,6 0,-7 0,4 0,1 0,-1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3:13.5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0 122,'56'-24,"0"3,-13 16,7-5,14 3,2-5,16 5,11-4,-42 10,2 0,7-5,3-1,4 6,2 0,5-2,1 0,11 2,0 2,-10 2,0 0,15-2,-1 0,-19 6,-1-1,9-5,0 0,-5 6,-2 0,-7-6,-2-1,5 7,-2 0,-13-7,-2 1,0 5,0 0,33-4,-10 9,-16-10,-10 9,-12-9,-7 3,-2 1,-9-4,4 3,-4 0,-1-3,0 2,0 1,5-3,1 7,6-7,-1 8,0-8,1 7,5-2,-4-1,10 4,-4-3,5 4,1-4,6 4,-4-4,18 0,-10 4,12-4,-14 0,5 4,-11-4,11 5,-12-5,12 4,-12-4,5 0,-12 3,-2-8,-5 3,-1 1,-4-4,-6 3,-2 0,-4-3,5 2,-1-3,-1 0,0 0,0 0,1 4,-1-3,0 2,0 0,1 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3:16.3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63,'55'-14,"2"6,-15-1,8 7,7-3,-1 0,9 4,9-4,2 5,14 0,3 0,2 0,-40 0,1 0,38-6,-43 5,0 1,33-6,-10 6,-2 0,-13 5,-2-4,-9 9,-12-9,-2 3,-10 0,-6-3,-7 3,5-4,0 0,5 0,-6 0,2 0,-5 0,5 0,1 0,4 4,-4-3,0 3,-2-4,-3 0,4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3:18.0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32,'53'-5,"-2"1,-9 0,14 3,-5-4,21-1,3 5,18-4,-42 4,2 2,-2-1,1 0,4 0,-1 0,40 0,-45 2,1 1,1-2,-2 0,36 10,5-9,-9 9,-14-10,5 5,-16-1,-7-4,-8 4,-13-5,-7 0,-9 0,3 0,0 0,4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1T01:23:4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49 24575,'0'-8'0,"-4"1"0,-4-1 0,-5-1 0,-4 5 0,-5 0 0,3 0 0,-8 3 0,3-3 0,-10 4 0,4 0 0,1 0 0,1 4 0,14-3 0,-7 7 0,12-7 0,-7 7 0,3-3 0,0 3 0,5 0 0,0 4 0,7-4 0,-2 4 0,3-4 0,0-1 0,3 1 0,1-1 0,4 1 0,-1 0 0,1-1 0,4 1 0,1 0 0,0 1 0,8-1 0,-2 1 0,4 0 0,4 0 0,-3 5 0,-1-4 0,4 3 0,-9-4 0,5 0 0,-6 0 0,0-1 0,0-3 0,-4 2 0,3-2 0,-8 2 0,8 2 0,-3-1 0,0 0 0,3 0 0,-7 4 0,0-3 0,-2 3 0,-6 0 0,2-3 0,-3 3 0,0-5 0,0 1 0,-3-1 0,-2-2 0,-2-2 0,-1-3 0,0 0 0,-4 0 0,3-3 0,-7-2 0,3 0 0,0-2 0,-3 3 0,3-5 0,-4 1 0,4-1 0,1 1 0,8 0 0,0-3 0,4-2 0,4 0 0,-3 1 0,5 4 0,-5-4 0,10 7 0,-5-11 0,2 11 0,4-7 0,-6 0 0,5 2 0,2-2 0,-5 8 0,8-4 0,-3 3 0,4 0 0,0-2 0,-4 2 0,3-3 0,-7 3 0,7-2 0,-3 2 0,0 0 0,-1-2 0,-5 2 0,1-2 0,-4-1 0,-1 0 0,-3 1 0,0-1 0,0 0 0,-7-4 0,-3 3 0,-7-3 0,4 7 0,-3-3 0,-2 3 0,-6 0 0,-4-4 0,4 8 0,2-3 0,5 0 0,4 3 0,-3-3 0,7 4 0,-7 0 0,3 0 0,0 0 0,4 0 0,6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1T01:23:4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364 141 24575,'-9'-16'0,"5"5"0,-1-5 0,2 8 0,2 0 0,-2 0 0,3 1 0,0-5 0,-4 3 0,0-3 0,-8 4 0,-1 0 0,-4-1 0,0 4 0,0 1 0,-1 4 0,1 0 0,0 0 0,0 0 0,0 0 0,-1 0 0,-4 4 0,8-2 0,-7 2 0,12-4 0,-3 3 0,0 2 0,3 2 0,-3 1 0,0 1 0,4-2 0,-1 5 0,6 1 0,-1 0 0,3-1 0,-2-4 0,6-4 0,-2 3 0,6-3 0,1 0 0,5 3 0,4-6 0,0 7 0,1-7 0,-1 3 0,0-4 0,5 4 0,1-3 0,1 3 0,-7-4 0,-1 0 0,-3 0 0,4 0 0,-4 0 0,-1 0 0,-4 0 0,4 0 0,-4-3 0,4 2 0,-4-3 0,-4 8 0,-1 4 0,-3 5 0,0 4 0,0 0 0,-4 5 0,3-3 0,-3-2 0,4-1 0,0-7 0,0 7 0,0-7 0,-4 7 0,3-3 0,-3 4 0,4-4 0,0-2 0,0-3 0,0 0 0,-4 4 0,3-7 0,-3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16:04.2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1 101,'68'-6,"-14"5,1-10,-9 10,20-10,3 4,7-6,0 6,1-4,-1 9,0-9,-7 10,5-5,-6 6,9-6,-1 5,-8-5,-1 6,-8 0,-8 5,-1-4,-13 4,-6-1,-3-3,-9 3,-1-4,-2 0,1 4,1-3,3 3,-4-4,6 0,-8 0,2 0,4 0,-6 0,6 0,-5 0,-3 0,4 0,4 0,-7 0,6 0,-7 0,3 0,0 0,0-4,0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1T01:23:4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24575,'3'13'0,"2"3"0,3 1 0,1 7 0,-3-1 0,2-1 0,-3 0 0,3-3 0,1 3 0,-4-5 0,-1-4 0,-4-1 0,0-5 0,3 1 0,-2-1 0,3 1 0,-4 4 0,0-3 0,3 7 0,2-8 0,-1 4 0,0-4 0,-4-4 0,0-1 0</inkml:trace>
  <inkml:trace contextRef="#ctx0" brushRef="#br0" timeOffset="1480">280 131 24575,'-5'8'0,"2"-3"0,3 7 0,0 0 0,4 0 0,0 1 0,5 3 0,-5-7 0,4 7 0,-4-3 0,4 0 0,0-1 0,-3-5 0,1 1 0,3 4 0,4 1 0,4 0 0,-4-1 0,3-4 0,-3-4 0,4 4 0,0-7 0,0 3 0,0-4 0,0 0 0,0 0 0,0 0 0,0 0 0,-4 0 0,-1 0 0,-5 0 0,5-4 0,-3 0 0,7-5 0,-7-3 0,3 6 0,-7-5 0,2 3 0,-3-1 0,1-7 0,2 7 0,-7-3 0,4 0 0,-4-1 0,0 0 0,0 1 0,0 0 0,-4-1 0,0 0 0,-5 1 0,2 8 0,-1-3 0,0 3 0,-4-4 0,-1-1 0,-4 5 0,0-4 0,4 7 0,1-3 0,0 0 0,3 3 0,-7-2 0,3 3 0,0 0 0,1 0 0,0 0 0,-1 0 0,0 0 0,-3 0 0,7 0 0,-7 0 0,3 0 0,0 0 0,1 0 0,5-4 0,-1 3 0,0-2 0,0 3 0,1 0 0,-1 0 0,0 0 0,0 0 0,1 0 0,-1 0 0,4 0 0,0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1T01:23:4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24575,'0'12'0,"0"-4"0,0 8 0,0-3 0,0 4 0,0 0 0,-4 6 0,3-5 0,-4 4 0,5-5 0,0-4 0,0 3 0,0-7 0,0 2 0,0-3 0,4 0 0,-3 3 0,2-2 0,-3 3 0,0-4 0,4 3 0,-3 2 0,3 4 0,-4-4 0,3-1 0,2 0 0,3 1 0,-4 0 0,4-2 0,-8 1 0,8 1 0,-7-3 0,2-3 0</inkml:trace>
  <inkml:trace contextRef="#ctx0" brushRef="#br0" timeOffset="1088">301 63 24575,'0'7'0,"0"5"0,4 1 0,-3 4 0,6-4 0,-6 3 0,2-3 0,1 4 0,-3 0 0,3 0 0,-4-4 0,4 3 0,-3-8 0,3 8 0,-4-3 0,0 4 0,0-4 0,0-1 0,0-4 0,0-1 0,0 1 0,0 0 0,0-1 0,-4 1 0,3-1 0,-2 1 0,3 0 0,0-1 0,-4 1 0,4-1 0,-4 1 0,1 0 0,2-1 0,-3 1 0,4-4 0,0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6:54.80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99,'67'-10,"3"2,-21 3,23 4,8-10,17 10,2-11,-41 11,2 0,4-5,2 0,4 4,2 2,10-4,0 1,-4 3,0 0,9 0,1 0,-4 0,-1 0,0-3,1-1,-2 3,0 1,-6-4,0 1,1 2,-1 2,-9-2,-1 2,4 2,-2 0,-13-2,0 0,4 2,-1 0,-3 0,-2 0,47-1,-11 3,-11-5,-15 0,-2 0,-13 0,5 0,-12 0,12 0,-12 5,11-4,-4 3,0 1,-2-4,-6 3,0-4,0 5,-1-4,1 3,0 1,6-4,-4 3,10 1,-4-4,6 9,7-9,-5 4,6-5,-8 0,0 0,0 0,-6 0,4 0,-16-4,15 3,-15-8,4 8,-1-8,-5 8,6-8,-6 4,-1-1,-6-2,-5 7,4-7,-4 3,5 0,1-3,-6 7,4-7,-9 7,4-3,-8 0,2 4,5-4,-6 4,12 0,-17 0,12 0,-8 0,5 0,0 0,-6 0,2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6:56.70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1 109,'45'-14,"-8"6,-11 0,-4 7,11-8,-5 8,17-8,4 8,14-4,8 0,7 3,-6-8,7 9,-1-10,-6 9,15-3,-15 5,14-6,-5 5,-1-5,6 6,-5 0,7 6,-8-5,-1 5,-16-6,-2 0,-7 0,-6 0,-2 0,-6 0,0 0,-6 0,4 0,-9 0,-1 0,-7 0,-5-4,0 3,1-3,-1 4,0 0,0-3,-1-1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6:58.54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0 106,'55'9,"-1"3,-13-11,14 3,0 1,14-4,-6 4,7 0,1-4,-1 5,-7-2,-1-2,-8 7,0-8,-6 4,-2 0,0-4,-5 3,5 0,1-2,-6 6,5-6,-12 2,-1-4,-6 0,0 0,-4 0,3 0,-4 0,0 0,4 0,2-5,1 0,3 0,-4-3,-6 3,-1-4,0 1,-3 3,8-3,-9 7,4-7,-5 3,1 1,-1-3,0 6,0-6,3 3,-2-1,-2 2,8-1,-13 4,12-8,-9 7,-1-6,6 0,-9-1,12-3,-3 2,-2 1,4 4,-7-3,-1 2,11-3,-9 4,5 0,-4 4,-4 0,7-3,-2 2,3-2,-4 3,1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7:00.36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0 188,'61'-10,"-7"0,5 4,-9-3,19 7,-6-8,15 3,2-5,17-1,-6 6,6-5,0 5,-7-6,7 6,-8-5,-9 6,-9-1,-10-3,-6 4,-1 0,-7 1,6 5,-12-5,6 4,-13-3,-2 4,-9 0,3 0,-9 0,4 0,-4 0,-1 0,4 0,-7 0,5 0,-2 0,1 0,6 0,-6 0,-2 0,1 0,2 0,-4 0,4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7:02.69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1 260,'64'-10,"-5"4,-6 2,4-2,13 5,1-4,7-1,-6 5,7-5,-1 6,-19 0,-12-7,-25-2,-17-4,2-2,1-4,0 5,4-8,-4 9,3-3,2 0,-1 3,0 2,1 0,-38-3,83 19,-44-11,32 12,10 3,33-9,-6 0,4-10,-24 7,5-13,-4 15,6-4,0 5,-13 0,-4 0,-18 0,-7 0,-3 0,-7 3,8-2,-13 3,3-4,1 6,-7-4,11 8,-9-9,5 6,4-2,-4 4,9-1,-8-3,8 3,-9-7,4 3,-4 0,-1-3,0 2,4 1,-3-3,3 2,-8-3,3 4,1-3,-3 6,8-6,-9-5,7-6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7:08.12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34,'50'0,"-5"-4,-18 3,5-3,9 4,7-5,13 4,-5-4,21 5,-12 0,30 0,-13 0,15 0,-9-6,10 5,1-5,-46 5,2 2,-1 2,0 0,45-1,-47 0,2 2,0-1,0 0,1-2,1 0,7 2,1 0,-4-3,0 0,4 0,1 0,5 0,0 0,2 0,-1 0,-5 3,0 0,4-3,-2 1,-8 5,0 1,0-3,0-1,-1 1,-1 0,-3 3,-2-2,1-4,0 0,0 4,0 2,0-3,0-1,45 5,-46-2,0-1,37 3,8-1,-18 4,6-10,-6 10,1-5,5 1,-6 4,1-10,5 11,-6-5,9 0,8 4,-7-9,-37 3,0 2,29-1,5 2,-16 2,7-9,-13 9,12-3,-14 4,0 0,6 1,-14-1,14-5,-13 4,5-9,-7 9,1-9,-8 8,6-8,-12 8,5-8,-6 8,-6-8,-6 3,-7-4,-4 0,-5 0,11 0,-9 0,5-3,0 2,-6-2,10 0,-10 2,5-6,-5 6,3-6,4 2,-3-3,2 0,-2 4,4-4,-8 4,3-1,3-2,-5 2,5-3,-3 4,-4-3,4 3,-1-4,-1 1,1 2,0-1,-1 2,1 0,2-3,2 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7:09.38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1,'68'0,"1"0,-22 0,15 0,9 0,9 0,17 6,-43-6,1 1,0 2,0 0,4-3,0 0,-5 0,0 0,0 0,0 0,0 3,0 0,0-2,0 0,-1 2,1 0,5-3,0 0,-4 2,0 2,4-4,0 1,40 5,-10-1,-11-4,-14 9,-3-8,-13 2,-2 1,-6-4,-6 3,-1 0,-11-3,-1 3,-9-4,4 0,-2 0,2 0,2 0,-2 0,-2 4,2-4,-1 4,1-4,3 0,-6 3,6-2,-7 2,4-3,0 3,-1-2,0 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7:11.31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1 185,'54'-5,"-9"4,-6-4,1 1,2 2,10-2,3 4,1-5,13 3,-14-2,7 4,-8 0,-6-5,4 4,-4-8,6 8,7-10,3 10,14-10,-6-1,7 4,-9-8,0 10,9-6,-7 0,-1 5,-10 2,-13 5,-7-4,-9 3,-4-3,-6 4,-1 0,0 0,-3-4,-1 3,-2-3,-3 4,5 0,-1 0,12-4,-8 3,8-3,-7 4,-3 0,8 0,-4 0,5 0,-5 0,-1 0,-4-4,-5 4,11-4,-13 7,11 1,-5 11,-3-2,2 3,-7-5,3 1,0-1,-5 5,-4-2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16:08.1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31,'58'-5,"-10"1,-6 4,-11-4,17 3,-9-4,18 5,-5-5,14 4,-5-5,13 6,-5 0,16 0,-7 6,7-5,-16 5,5-6,-13 5,5-3,-14 3,-2-5,-13 4,-2-3,-5 4,-6-5,-1 3,-5-2,-1 3,1-4,0 0,-1 0,1 0,0 4,5-3,-4 3,9 1,-4-4,5 7,1-7,-6 8,-1-8,-10 3,4-4,-4 0,4 0,0 3,3-2,-7 3,11-4,-14 0,9-4,-3 3,-3-2,2 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7:13.04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1,'58'12,"-6"-4,-25 0,6-7,1 7,6-6,6 7,2-8,13 9,-5-9,13 4,-6 1,7-5,-7 9,6-9,-6 9,7-9,-7 5,-1-2,-8-2,-12 2,3-4,-22 0,4 0,-15 0,3-3,0-1,1-4,-2 4,2-3,-4 6,9-3,2 0,4 3,0-3,6 4,-5 0,5 4,-6-3,-5 3,4-4,-8 0,3 0,-9 3,3-2,5 2,-6-3,9 4,-11-3,4 2,1-3,-1 0,-1 0,5 0,-8 0,7 0,-7-3,4 2,1-3,-1 4,0-3,5 2,-3-3,3 4,-5 0,1-4,-1 3,3-2,-5 3,4 0,-6 0,8 0,-3 0,3 0,-8 0,6-4,-3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1T01:24:1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24575,'8'0'0,"-4"8"0,3 1 0,-6 8 0,7 0 0,-7 6 0,7 0 0,-7 5 0,7-4 0,-7 9 0,7-14 0,-7 14 0,6-14 0,-6 8 0,7-9 0,-7 9 0,6-8 0,-6 8 0,7-4 0,-7 1 0,7-2 0,-7-5 0,3 0 0,-4-4 0,4 3 0,-3-8 0,2 8 0,-3-3 0,0 4 0,0-4 0,0-1 0,0-4 0,4-1 0,-3 1 0,2-1 0,-3 1 0,0 0 0,0-1 0,0 5 0,-3-3 0,2 3 0,-3-1 0,4-2 0,0 7 0,0-7 0,0 3 0,0-5 0,0 1 0,0 4 0,0 1 0,0-1 0,0 0 0,0 0 0,0-7 0,0 3 0</inkml:trace>
  <inkml:trace contextRef="#ctx0" brushRef="#br0" timeOffset="1800">341 236 24575,'8'-4'0,"-3"-3"0,7 6 0,0-6 0,0 6 0,5-7 0,11 2 0,-3 1 0,22 1 0,-9 4 0,17 0 0,-12 0 0,12 0 0,-12 4 0,12 2 0,-12 5 0,6 0 0,-8-6 0,-10 8 0,2-7 0,-14 6 0,3-3 0,-10-1 0,-3 5 0,-6-1 0,-3 5 0,-4 6 0,-1-5 0,-4 4 0,-4 0 0,-1-4 0,-9 5 0,-2 1 0,2-5 0,-6 6 0,6-11 0,-6 3 0,1-6 0,-1 3 0,1-1 0,4-3 0,-3 4 0,8-2 0,-8-1 0,9 1 0,-4 1 0,4-4 0,1 7 0,0-6 0,-5 7 0,8-8 0,-8 4 0,9-5 0,0 0 0,1 5 0,4-8 0,7 6 0,2-10 0,6 2 0,5-3 0,1-4 0,4 3 0,0-6 0,5 6 0,2-7 0,-1 7 0,4-4 0,-4 5 0,6-4 0,-6 3 0,4-3 0,-8 4 0,8 0 0,-9 0 0,9 0 0,-3 0 0,-1 3 0,4-2 0,-4 3 0,1 0 0,3-3 0,-9 3 0,0-4 0,-2 0 0,-3 4 0,4-3 0,0 2 0,-4-3 0,-1 0 0,0 0 0,-4 0 0,4 0 0,-4 0 0,-1 0 0,-2 0 0,-2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4:59.3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75,'46'-9,"-1"-3,-16 11,7-8,12 3,9 0,9-4,16 8,3-3,7-1,-41 5,-1 0,45-4,-40 4,1 2,1 2,0 0,0-2,1 0,8 6,1-1,-4-5,0 0,-5 5,0 0,3-4,-1-2,-8 2,0 2,4-1,1 0,-1 1,1 0,-1-1,0 2,-3 1,-2 0,0-6,0 1,41 11,-8-11,-2 5,-8 0,-8-5,-9 4,-2-5,-11 0,4 5,-6-4,6 4,2-5,14-6,2 5,0-10,-1 5,-9 0,-6 1,-2 5,1-5,-6 3,5-8,-12 9,-2-3,-5 4,-1 0,1 0,5 0,-4 0,4 0,-6 4,1-3,-1 3,1-4,5 0,-4 0,10 0,-10 0,17 0,-16 0,16 0,-11 0,5 0,-5 4,4-3,-4 8,6-3,6 5,2 0,0 0,5 0,-12-1,12 1,-17 0,8-5,-16 2,5-7,-7 7,0-2,1-1,-1-1,-5 0,5-3,-10 3,4-4,-5 4,0-4,0 4,0-4,0 0,-1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5:01.6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1 194,'52'-21,"-4"5,-13 7,7 3,34-10,-5 3,-22 4,2 1,0 0,1 2,6-2,1 2,7 1,3 1,9-3,2 0,1 6,2 0,9-6,2-1,5 7,1 0,-33-4,0-1,1 2,7 2,1 2,1 0,-1-3,2-1,-1 3,-1 2,1 3,1-1,2-3,1 0,-1 2,-7 2,-1 2,0-1,1-1,-1-2,-1 2,29 4,-2 1,-4-1,-2 1,2-1,-1 1,-11-1,-1 0,0 0,-4 0,-13-1,-2 0,0-2,-1-2,34 4,-3-7,-33 0,-9 0,-21 0,-7 0,-5-4,0 3,4-7,-7 4,5-1,-6-2,7 6,2-3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5:03.5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10,'47'-6,"9"2,-18 4,24 0,-2 0,13 0,9 0,2 6,9-5,-43 5,1 0,1-1,0-2,4 1,1 0,-5 2,0 0,3-5,0 0,40 10,-2-9,-11 4,0-6,-14-5,5 3,-23-3,-2 1,-12 2,-7-2,-2 4,-8-4,-1 3,-7-3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5:05.3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54,'50'0,"2"0,-16 0,20 0,-4-5,28 3,-12-8,22 8,-6-3,-33 1,0 2,0 1,2 0,8-2,1 0,0-1,1 1,0 2,0 0,4-2,-1 0,-8 2,-1 2,10-1,-1 0,-12 0,-1 0,8 0,-2 0,28 0,-4 5,-18-4,-16 9,-11-9,-5 3,-15-4,0 0,-6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5:06.8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0,'54'0,"-2"0,-10 0,6 5,10-4,8 10,7-10,9 10,2-9,-33 4,0 0,43 1,-43-3,0 0,41 2,1 0,-9-5,-10 10,-10-10,-7 4,-7-5,-2 0,-17 0,2 0,-15 0,0 0,-2 0,-5 0,8 0,-2 0,3 0,-8 0,4 0,5 0,-2 0,6-3,-8 2,0-3,5 4,-4 0,4 0,0-4,-3 2,8-2,-9 4,4-4,-9 3,2-2,-3 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5:11.4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49,'55'-9,"-3"-3,-23 6,7 1,12 0,2 0,15 4,-7-4,14 5,-6 0,8 0,-1 0,-7 0,-2 0,-14 0,-1 0,-8 0,1 4,-11-3,2 4,-15-5,4 0,-5 0,-4 0,11 0,-9 0,9 0,-7 0,5 0,2 0,4 0,0 0,7 5,1-4,5 3,1-4,-1 0,1 0,0 0,-6 0,-2 0,-11 0,-1 0,-5 0,-4 0,11-3,-9 2,5-3,-5 0,-3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5:13.0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1,'57'5,"-2"-1,-7-4,-5 5,20-4,-11 9,19-4,-5 6,16 1,-6-6,6 4,-8-4,8 5,-7-5,7 5,-8-11,-1 10,1-4,-8-1,6 5,-14-9,7 8,-1-9,-6 9,6-8,-14 7,5-7,-11 2,4-4,-12 0,-2 0,-11 0,0 0,-6-4,0-1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5:15.0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10,'59'-5,"4"1,-13 4,14 0,2 5,8-4,0 10,-1-9,1 8,-1-8,1 9,0-5,-1 1,9 5,-6-11,14 11,-6-5,-7 0,11 5,-27-11,11 5,-22-6,-7 0,-9 4,-11-2,-5 2,-6-4,2 0,3 4,4-4,-5 4,4-4,-11 0,10 0,-3 0,-3 4,9-4,-6 4,1-4,1 0,-5 0,7 0,-7 3,6-2,-7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16:18.1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0 118,'47'-18,"-3"-2,-9 19,2-3,21-2,4 4,23-9,2 9,-35-1,1 0,0 3,1 0,4-3,1-1,5 4,0-1,0-6,2 0,15 6,2 1,-5-8,1 1,10 6,0 0,-6-2,0-1,0 4,-1 0,2 0,-2 0,-5 3,1 1,3-4,0 2,-8 5,-2-1,0-5,-1 0,0 6,-2 0,-8-6,-1 0,1 5,-2 1,-4-6,-2-1,43 6,-7-6,-11 5,-11-3,-7 3,-7 0,-2-4,0 9,-5-9,12 4,-6-5,16 6,-13-5,3 5,-13-6,-1 0,0 5,0-4,-6 8,5-8,-11 8,4-8,-11 3,-1-4,-5 0,5 0,-4 0,4 0,-6 0,1 0,0 0,0 0,-1 0,1 0,0 0,5 0,1 0,0 0,-1 0,-5 0,-5 0,3 0,1 4,2-3,7 2,-2 2,12-4,1 8,13-8,2 9,7-9,-8 9,-7-8,-2 2,-16-4,3 0,-16 4,4-3,-4 2,4-3,-1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5:26.4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58,'60'-5,"-3"1,-8-1,1-1,6-1,17-4,-5 4,22 0,-6 2,-29 4,2 2,-5-1,2 0,12 0,1 0,1 0,1 0,-1 0,2 0,8 0,1 0,-5 0,1 0,10-1,2 2,-6 2,1 1,3 0,1 1,-6 3,0-1,0-2,0-1,-5 4,-1-2,-5-5,-2 0,-4 2,-3 0,-3 1,-1-1,-3-3,-2 1,1 5,-2 0,34-4,-2 4,-16-1,-2-4,-7 4,-7-5,-2 5,-6-4,-7 3,5-4,-10 0,5 0,-7 0,0 0,1 0,-6 0,4 0,-8 0,3 4,-5-3,-4 3,5-4,-2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5:28.6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77,'55'-23,"2"3,-15 15,8-5,14 9,-5-5,13 6,-6-5,7 4,-7-5,6 6,-6 0,0 0,-8 0,-3 0,-12 0,-1 0,-7 0,-12 0,-1 0,-9 0,2 0,5 0,-7 0,10 0,-10 4,9-3,7 3,1-4,4 4,1-3,-5 7,-1-7,-2 4,-9-5,9 4,-8-3,-1 3,-2-4,-4 0,5 0,-1 0,4 0,-6 0,5 0,-6 0,8 0,-3 0,-2 0,-1 0,-3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5:30.4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1,'46'4,"-1"4,-16-7,1 3,10 0,3-2,0 2,19 2,-2 0,13 1,9-1,-6-1,14-3,-14 8,-1-8,-11 3,-8 0,-6-4,-1 4,-8 0,-5-4,-2 8,1-8,-11 3,4-4,-15 0,3 0,1 0,1 0,2-4,-3 4,-4-4,6 4,-5 0,7 0,-4 0,5 0,1 0,5 0,-4 0,3 0,-9 0,4-4,0 3,-3-3,-1 1,-2 2,-4-3,8 4,-7 0,5 0,-6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25:32.0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19,'70'-9,"-6"4,-16 0,10 5,0 0,23 0,-13 6,22-5,-6 10,8-4,-7 1,5 3,-14-9,6 9,-16-9,-2 8,-14-9,5 9,-12-8,-1 3,-1-1,-11-3,10 9,-15-9,3 7,-11-7,-5 3,8-4,-6 0,6 0,-4 0,-3 0,5 3,-2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1T01:26:0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24575,'0'2'0,"0"4"0,0 10 0,0 1 0,0 1 0,0-1 0,0 5 0,4 1 0,-3 5 0,4-4 0,-5-2 0,3-5 0,-2 0 0,3-4 0,-4 3 0,4-7 0,-4 7 0,4-8 0,-4 8 0,0-3 0,0 4 0,0 0 0,0 5 0,0-3 0,0 3 0,0-5 0,0 5 0,-4-4 0,3 9 0,-3-8 0,0 8 0,3-4 0,-3 1 0,0-2 0,3-5 0,-3 0 0,0-4 0,4-1 0,-4-1 0,4-2 0,0 7 0,0-7 0,0 3 0,0-5 0,0 1 0,0 4 0,0-4 0,0 4 0,4-4 0,-4-1 0,4 1 0,-1 0 0,-2-1 0,2-3 0,-3 0 0</inkml:trace>
  <inkml:trace contextRef="#ctx0" brushRef="#br0" timeOffset="1865">348 181 24575,'31'-9'0,"-2"3"0,7 3 0,-6-2 0,11 4 0,-6-8 0,7 8 0,0-8 0,-1 8 0,8-9 0,-6 9 0,5-4 0,-6 0 0,-6 4 0,-2-4 0,-11 5 0,-1 0 0,-5 4 0,-7 4 0,-6 1 0,-12 7 0,-1-7 0,-7 3 0,3-3 0,-5-1 0,1 4 0,-5 2 0,-1 5 0,-1-5 0,-3 4 0,3-8 0,1 7 0,-4-7 0,8 3 0,-8-4 0,9 0 0,-5 3 0,10-3 0,1 0 0,5-2 0,-1-3 0,0 3 0,0 1 0,4 0 0,1-1 0,7 5 0,4 1 0,5 4 0,0-4 0,3-1 0,-7 0 0,3-3 0,-3 7 0,-2-7 0,2 7 0,-1-8 0,0 9 0,-4-9 0,3 4 0,-6-4 0,3-1 0,0 5 0,-4 1 0,4 0 0,-4 3 0,0-3 0,0 0 0,0-2 0,0-3 0,0 0 0,0-1 0,0 1 0,-3-1 0,-1 1 0,-8 0 0,3 0 0,-7 0 0,3 0 0,-5-3 0,6 2 0,0-6 0,0 6 0,-1-6 0,-5 3 0,5-4 0,-3 0 0,8 0 0,-9 0 0,4 0 0,0 0 0,2 0 0,-1 0 0,-1 0 0,0 0 0,1 0 0,0 0 0,3 0 0,-3 0 0,4 0 0,1 0 0,-5 0 0,3 0 0,-3 0 0,8 0 0,0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1T01:26:1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24575,'9'3'0,"2"0"0,-10 3 0,2 0 0,1 0 0,-3 3 0,2-2 0,-3 6 0,0-3 0,4 4 0,-3-1 0,3 5 0,0 0 0,-3 0 0,3 4 0,-4-8 0,4 8 0,-3-4 0,4 1 0,-5 2 0,0-2 0,0 3 0,-5 0 0,4-3 0,-3 2 0,4-6 0,0 2 0,-4-3 0,3 3 0,-3-2 0,4 2 0,0-3 0,0-1 0,0 5 0,0-4 0,0 4 0,0-5 0,0 1 0,0-1 0,0-3 0,0 3 0,0-6 0,0 5 0,4-1 0,-3-1 0,3-1 0,-4-3 0,0 3 0,3-2 0,-2 3 0,2-4 0,-3-3 0,0 0 0</inkml:trace>
  <inkml:trace contextRef="#ctx0" brushRef="#br0" timeOffset="1144">298 68 24575,'-4'13'0,"3"1"0,-3 3 0,0 6 0,3 1 0,-9 8 0,9 1 0,-4-3 0,1 7 0,3-18 0,-4 8 0,5-13 0,0 3 0,0-6 0,0-2 0,0-3 0,0 0 0,0 0 0,0 0 0,7-3 0,-1 0 0,10-3 0,-3 0 0,4 0 0,5 0 0,7 0 0,7 0 0,5 0 0,1 0 0,-6 0 0,4 0 0,-4 4 0,5-3 0,-5 6 0,-2-3 0,-5 3 0,-1 1 0,1-4 0,-1 2 0,-5-2 0,-1 0 0,-5 2 0,-4-5 0,-1 2 0,-8-3 0,0 0 0</inkml:trace>
  <inkml:trace contextRef="#ctx0" brushRef="#br0" timeOffset="1848">585 266 24575,'4'22'0,"-3"11"0,8-4 0,-3 21 0,0-9 0,5 15 0,-9-3 0,8-1 0,-3 4 0,9-9 0,-3 3 0,3-5 0,-5-5 0,0-2 0,0-5 0,-6-9 0,0 2 0,-5-11 0,4 2 0,-3-4 0,2 1 0,-3-1 0,0 1 0,0-4 0,0-1 0,0-3 0,-3-2 0,2-2 0,-2-2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1T01:26:1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24575,'4'3'0,"-3"4"0,7 15 0,-3 1 0,4 5 0,-3 7 0,3 0 0,-4 7 0,6 0 0,-1 6 0,1-5 0,4 0 0,-9-9 0,7-6 0,-12-4 0,7 3 0,-7-9 0,4 0 0,-2-2 0,-2-7 0,3 7 0,-4-8 0,0 8 0,0-7 0,-3 3 0,-2-4 0,1 3 0,-3-2 0,6 3 0,-2-4 0,0-1 0,2 1 0,-3-1 0,4 1 0,0-4 0,0 0 0</inkml:trace>
  <inkml:trace contextRef="#ctx0" brushRef="#br0" timeOffset="1792">235 186 24575,'22'-9'0,"-8"0"0,12 4 0,-7-3 0,5 7 0,9-8 0,-2 8 0,10-3 0,1 4 0,0 0 0,-1 0 0,1 0 0,-6 4 0,-2 1 0,-6 0 0,-4 3 0,-2-7 0,-9 3 0,-2-4 0,-6 8 0,-6 1 0,-4 8 0,-7 0 0,-2 0 0,-4 5 0,-4-2 0,3 2 0,-8-3 0,8-2 0,-8 2 0,8-2 0,-8 2 0,9-2 0,-4-3 0,4 2 0,5-7 0,-3 3 0,3-7 0,-4 2 0,4-2 0,12-5 0,11 3 0,7-7 0,4 4 0,1 0 0,1 0 0,1 0 0,9 9 0,-8-2 0,4 7 0,-2-1 0,-9-3 0,4 3 0,-5-4 0,-3 3 0,2-2 0,-7 1 0,-1 2 0,0 0 0,-7-1 0,6 0 0,-6-4 0,2 0 0,-3 3 0,-4 2 0,3 0 0,-3-1 0,4 0 0,-3-4 0,-2 8 0,-3-3 0,0 0 0,0-1 0,0-4 0,-4 0 0,3-1 0,-3 1 0,0 0 0,3 4 0,-7-2 0,2 2 0,1-7 0,-3 2 0,3-6 0,0 7 0,-3-8 0,3 4 0,-4 0 0,0-3 0,0 2 0,-1 1 0,1-3 0,0 3 0,4-4 0,1 0 0,4 0 0,1 3 0,-5-2 0,3 2 0,-3-3 0,8 0 0,0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1T02:47:1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24575,'0'12'0,"0"1"0,4 0 0,-4 3 0,8-3 0,-7 4 0,2 0 0,-3-4 0,0 3 0,5 2 0,-4 0 0,3 4 0,-4 0 0,4-3 0,-3 8 0,2-9 0,2 9 0,-4-8 0,3 8 0,-4-9 0,4 4 0,-3 0 0,6-3 0,-6 3 0,3-5 0,-4 5 0,0-4 0,-4 0 0,4 3 0,-4-7 0,4 8 0,0-9 0,0 3 0,-4-3 0,3 9 0,-3-8 0,4 7 0,-3-12 0,2 7 0,-6-7 0,6 3 0,-5-5 0,5 1 0,-3 4 0,4-4 0,0 4 0,-4 0 0,0 1 0,-5 4 0,4 0 0,1 0 0,1 0 0,2-4 0,-3-1 0,4-5 0,0-2 0,0-2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1T02:47:2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24575,'8'3'0,"0"1"0,-4 8 0,-1 1 0,1 4 0,-3-4 0,7 8 0,-3-7 0,0 4 0,-1-2 0,0-3 0,-3 4 0,2-4 0,-3 3 0,4-8 0,-3 4 0,2 0 0,-3-3 0,0 7 0,4-3 0,-3 4 0,3 0 0,-4-4 0,0-2 0,0-3 0,0 0 0,3-1 0,5-2 0,5-6 0,0 0 0,-1-3 0,0 4 0,-4 0 0,4 0 0,0 0 0,6 4 0,0-2 0,0 5 0,-2-2 0,2 3 0,0 1 0,4 0 0,-4-1 0,-1 1 0,0-1 0,-4 1 0,3 3 0,-8-3 0,4 2 0,-4-3 0,0 4 0,0 1 0,0 4 0,1 0 0,-1-4 0,-3 3 0,-2-8 0,1 8 0,-3 2 0,3-4 0,-4 3 0,0-5 0,0 1 0,0 0 0,-4 3 0,-1-3 0,-7 4 0,2-4 0,-2-2 0,0 1 0,-1-6 0,-4 5 0,0-6 0,0 3 0,4-3 0,1-1 0,4-4 0,1 3 0,-5-2 0,-1 2 0,0-3 0,1 4 0,0-3 0,-1 2 0,-4-3 0,-1 0 0,5 0 0,-3 0 0,7 0 0,-2 0 0,3 0 0,-4 0 0,-1 0 0,3-3 0,-1-2 0,7-2 0,0 2 0,0 2 0</inkml:trace>
  <inkml:trace contextRef="#ctx0" brushRef="#br0" timeOffset="1232">46 99 24575,'8'-8'0,"-3"0"0,11 3 0,-7-2 0,7 3 0,-3-1 0,9-3 0,-4 7 0,9-3 0,2-1 0,1 4 0,5-8 0,-1 8 0,2-8 0,-1 8 0,5-4 0,-10 1 0,5 3 0,-7-3 0,-5 4 0,4 0 0,-8 0 0,-1 0 0,-2 0 0,-3-4 0,-4 3 0,-1-3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1T02:47:2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30 191 24575,'0'0'0</inkml:trace>
  <inkml:trace contextRef="#ctx0" brushRef="#br0" timeOffset="729">1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1:16:29.0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0,'62'5,"-7"0,-19-5,-5 4,11-3,-5 4,6-1,0-2,0 2,7-4,2 0,0 0,5 0,-6 0,1 0,5 0,-12 5,5-4,-7 4,0-5,-5 4,-3-2,-6 2,-4-4,-7 3,-1-2,0 3,1-4,-1 0,3 0,-6 0,8 0,-9 0,3 0,1 0,-2 0,4 0,-7 0,4 0,0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2:47:31.6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41,'47'-10,"9"3,-18 2,24-2,6 1,25 1,-42 4,2 2,8-1,1 0,0 0,2 0,8-1,2 2,5 2,3 1,4-3,2 0,5 7,0-1,1-6,-1 0,0 6,0 1,-5-3,-2-1,-4 1,-3-1,-9 0,-3-1,-5 1,-1-1,-4-3,-2 1,41 5,-5 0,-25-5,-2 5,-7-6,-13 4,3-3,-17 3,4-4,-6 0,7-5,-5 4,10-3,-10 4,10-5,-10 4,10-4,2 10,1 1,12 0,3 4,1-8,12 8,-12-8,5 8,-14-9,-2 9,-12-9,-2 4,-5-1,-6-3,-5 3,-6-4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2:47:34.3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95,'56'-23,"-6"3,-16 10,2 5,6-5,-1 5,8-1,-6 1,5 1,-6 2,-1-2,1 4,0 0,-6 0,4 0,-10 0,4 4,-11-3,4 3,-3-4,4 4,-5-3,0 4,-6-5,0 0,-1 0,1 0,-1 0,0 0,1 0,-1 0,1 0,-1 0,0-4,0 3,0-3,1 4,-1 0,1 0,0 0,-1 0,4 0,-2 0,3 0,1 0,1 4,5-3,1 3,-6-4,-1 0,-9 0,3 0,-3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2:47:36.6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10,'52'-4,"0"3,-9-4,0 5,12 0,3 0,8 0,7 0,1 0,0 6,-8-5,-9 5,-9-6,-6 0,-6 0,-7 4,-7-4,-9 4,3-4,0 4,5-4,-5 4,-1-4,4 0,-5 0,10 0,-11 0,6 0,-5 0,7 0,-1 0,-2 0,-2 0,4 0,-2 0,0 0,-1 0,-2 0,-1 0,9 0,-5 0,3 0,-4 4,0-3,0 2,0-3,4 4,-3-3,2 2,-7-3,2 0,0 0,1 0,3 0,-4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7:31.79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0 141,'39'-13,"-5"-2,-13 14,1-3,11 0,8 3,0-4,19 0,-3 4,13-10,8 10,11-4,2-1,-39 5,1 1,1-3,1 0,5 0,0 0,4 2,2 0,3-5,2-1,5 6,1 0,0-6,2 1,14 5,1 0,-9-6,0 0,10 5,0 2,-11-4,-2 1,1 6,-2 1,-9-4,-1 1,-1 6,0-1,-5-5,-1 0,1 5,0 1,-1-3,1 0,0 3,0 0,0-3,-1 0,-8 2,0 0,2-3,-1 1,25 9,5-6,-23 3,4-9,-12 9,-1-5,-9 6,-12-6,-6 3,-2-7,-8 6,3-2,-5-1,0 4,1-7,-2 5,5-5,-8 6,6-7,-5 4,3-4,8 3,-5 1,1 1,-5-2,-2-3,3 4,0-3,1 2,2 1,-6-4,6 7,-7-6,8 6,-3-6,-2 3,1-4,-2 3,7-2,-2 2,-3-3,-2 0,1 0,3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7:38.78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9,'50'-5,"0"2,-9 3,6 4,23-2,11 2,-28 0,3-1,8-3,3 1,2 6,4 0,14-3,2 1,-5 2,2 2,-16-3,3 0,-2-1,27 0,0-1,-22 1,2 1,-1-1,-8-2,-1 0,3 0,9 0,2 0,0 1,-8 1,0 1,2-1,10-2,2 0,-2 1,-6 1,-2 2,1-1,4 0,0 0,-2 0,-6 0,-2 0,0 0,0 0,0-1,-1 1,-3 0,-1 0,-1-1,30 0,-1 0,0 2,-2 0,-9-6,-3 0,-4 6,-2 0,-5-6,-3-1,-7 3,-2 1,-4-4,-1 0,-1-1,0 2,46 5,-8-5,4 5,-14 0,-8-5,-4 5,-15-6,-6 4,-2-3,-12 3,-6-4,-7 0,-8 0,5 0,-5 0,7 0,-4-3,1 2,-1-3,0 4,0-3,-7-16,-3 8,-6-11,0 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7:40.03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1,'97'7,"-44"-1,3 0,7-6,4 1,14 6,4 0,4-6,3 0,-25 3,2 2,0-1,3-4,1-1,0 1,-4 3,0 2,1-1,2-4,1-1,-1 1,1 1,0 1,-1-1,-3-1,0-1,1-1,2 1,1 0,-1 0,1 0,-1 0,1 0,4 0,1 0,1 0,8 0,1 0,2 0,8 0,2 0,-1 0,-3 3,-1 0,0 0,0-3,-1 0,-3 2,-15 3,-2 1,-2-2,-2-2,-2-2,-3 0,15 4,-4-1,1-2,-3-2,-13 1,-2 0,1 0,-2 0,41 0,-2 6,0-5,-43 5,1 0,0-2,0 0,4 0,0 0,-4-1,-2 0,38 2,-38-2,-2 1,23 3,13 4,-30-10,3 9,-24-8,8 7,-15-8,4 3,-11-4,4 0,-9 0,4 0,-4 0,-5 0,7 0,-6-3,6 2,-2-3,-2 4,0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7:41.45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53,'81'-11,"10"6,-38-1,2 0,9 1,3 2,8-2,3 1,16 0,4 2,-26 1,2 1,2 1,6-2,2 1,1 1,6 1,2 1,1 0,4 1,2-1,-1 2,-24-1,0 1,0 0,0 1,3-1,0 0,0 0,0 0,21 1,-1 1,1-1,-22-1,2 0,-1 0,-1 1,-1-2,-1 1,-1 0,2 0,2 0,0 0,1 0,-3 0,15 2,-2-1,-1 0,1 1,-1-1,-3 0,-13 0,-3-1,-1 1,29 3,-3-1,-16-4,-2 0,-5 4,-2-2,-8-5,-2-1,-4 3,-2 1,44 1,-8 2,-16 0,-4-1,-21-2,-8-3,-7 4,-6-1,-4-3,-6 3,-3-4,-2 3,7 1,-6 1,6-2,0-3,-2 0,6 0,-10 0,7 0,-7 0,8 0,0 0,-3 0,3 0,-9 0,4 0,-4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7:43.11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84,'76'0,"6"0,7-6,-36 5,3 0,8-5,2-1,4 6,3 1,13-8,3 1,7 6,3 0,-27-3,2-3,1 3,6 2,2 3,0-2,0-4,0-2,1 2,8 4,2 1,-1-1,-4-2,0 0,0 1,0 1,0 1,-2 1,-8-1,-1 0,-1 0,-3 0,-1 0,-2 0,21 0,-2 0,4 0,-1 0,-15 0,-1 0,1 0,-2 0,-5 0,-2 0,-4-1,-1 2,-3 2,-2 0,0-3,0 1,-5 2,0 0,45-3,-46 0,0 0,46 0,0 0,-2 0,-9 0,1 0,-9 0,6 6,-21-5,12 5,-14-1,0-4,-1 9,-15-9,6 4,-17-1,8-3,-15 3,4 0,-1-3,-3 3,9 1,-3-4,4 3,1 1,6-4,8 7,-16-3,6 0,-26-2,3 1,-5-3,5 2,-3-3,8 0,-4 5,5-4,0 3,0 0,-4-3,3 3,-4-4,0 3,4-2,-8 3,3-1,-5-2,-4 3,11-4,-9 4,10-4,-8 4,0-4,0 4,4-3,-7 2,6-3,-7 0,4 0,1 0,-1 0,0 0,0 0,0 0,-1 0,2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7:44.74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0 196,'69'0,"-4"0,-4 0,3-5,6 3,8-9,11 10,2-10,-34 7,1 0,-3-3,1 0,8 0,2 0,8-1,3 1,0-2,2 2,16 3,0-1,-10-2,0 0,3 6,0 0,-11-5,-1-1,-1 6,2 0,11-2,0-1,-4 0,2 1,-16 3,3 0,-1-2,26-5,0 0,-27 5,2 3,0-2,4-4,0-2,0 3,-2 2,-1 2,2 0,10-3,2-1,-2 2,-10 3,-2 2,0 1,4-1,1 0,-4 0,12 2,-3 0,4-2,-3 1,-18 0,-2-2,10-1,1 0,-10 2,0 0,8-3,2 0,-5 4,0-1,1-2,-1 0,-6 2,0 1,6-1,-2-1,28 0,-40 0,-4 1,3 2,-2 0,-20 1,-1-2,-6 0,-5-3,-1 3,-4 0,-5-3,6 5,-6-2,6 1,-2 1,-1-5,1 3,-2-4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20:47:47.24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1 125,'68'5,"-2"0,3 0,-4-3,30 3,-4-5,-37 0,0 0,0-2,0-2,5 0,0 0,0 1,2-1,8-3,2 0,-6 3,2 0,8 0,0 0,-8-3,-2 1,0 5,0 0,-1-5,-1-1,-2 7,-2-1,1-5,0-1,4 6,-1 1,2-3,1 0,-1 3,2 0,8 0,0 0,-4 0,0 0,11-1,0 2,-4 2,0 1,4-1,0 2,-5 2,-1 1,-5 0,0-1,4 1,0-1,-3 1,-1-1,5 1,1-1,-6 1,0-1,0 1,-2-1,-4-3,0 0,-5 2,0 0,-1-2,-1 0,-8 2,-1 1,48 0,-16 4,-3-5,-8 1,-7 3,-8-5,-2 1,-12 3,0-8,-3 8,-4-8,1 4,-3-5,-9 0,3 0,-9 0,9 0,-9 0,5 0,-1 4,-4-3,4 3,0-4,-3 0,3-4,-5 3,6-7,-5 7,4-3,0 0,2-1,-1-4,4 0,-4 0,11-4,-9 3,7-4,-8 1,4 3,0-3,0-1,0 4,-5-6,4 6,-8-6,3 7,-5-3,0 4,-3 0,2 0,1-4,-3 4,5 0,-5 1,-1 3,6-1,-4-2,1 6,3-2,-6 3,10 3,-10 1,3 3,-8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98213-C439-9C45-8675-2DCFB1300FA9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197DF-7257-C941-9174-667FF5060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7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28c6f1f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28c6f1f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735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Cash is 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197DF-7257-C941-9174-667FF5060D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37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study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197DF-7257-C941-9174-667FF5060D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16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197DF-7257-C941-9174-667FF5060D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77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197DF-7257-C941-9174-667FF5060D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67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28c6f1fb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28c6f1fb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042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started in 2011 </a:t>
            </a:r>
          </a:p>
          <a:p>
            <a:r>
              <a:rPr lang="en-US" dirty="0"/>
              <a:t>Specialize in privately held companies</a:t>
            </a:r>
          </a:p>
          <a:p>
            <a:r>
              <a:rPr lang="en-US" dirty="0"/>
              <a:t>Viticulture, technology, real estate, service, manufacturing</a:t>
            </a:r>
          </a:p>
          <a:p>
            <a:r>
              <a:rPr lang="en-US" dirty="0"/>
              <a:t>Committed to the triple bottom line: people, planet, profits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197DF-7257-C941-9174-667FF5060D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197DF-7257-C941-9174-667FF5060D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91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E</a:t>
            </a:r>
            <a:r>
              <a:rPr lang="en-US" dirty="0"/>
              <a:t>valuate: data, reports, systems, processes</a:t>
            </a:r>
          </a:p>
          <a:p>
            <a:r>
              <a:rPr lang="en-US" sz="1800" dirty="0"/>
              <a:t>Q</a:t>
            </a:r>
            <a:r>
              <a:rPr lang="en-US" dirty="0"/>
              <a:t>uestion: what are the ratios? The KPIs? The SWOT?</a:t>
            </a:r>
          </a:p>
          <a:p>
            <a:r>
              <a:rPr lang="en-US" sz="1800" dirty="0"/>
              <a:t>U</a:t>
            </a:r>
            <a:r>
              <a:rPr lang="en-US" dirty="0"/>
              <a:t>nderstand: Trending up or down?  Why?</a:t>
            </a:r>
          </a:p>
          <a:p>
            <a:r>
              <a:rPr lang="en-US" sz="1800" dirty="0"/>
              <a:t>I</a:t>
            </a:r>
            <a:r>
              <a:rPr lang="en-US" dirty="0"/>
              <a:t>mplement: </a:t>
            </a:r>
          </a:p>
          <a:p>
            <a:r>
              <a:rPr lang="en-US" sz="1800" dirty="0"/>
              <a:t>T</a:t>
            </a:r>
            <a:r>
              <a:rPr lang="en-US" dirty="0"/>
              <a:t>riple bottom line: people, planet profits</a:t>
            </a:r>
          </a:p>
          <a:p>
            <a:r>
              <a:rPr lang="en-US" sz="1800" dirty="0"/>
              <a:t>Y</a:t>
            </a:r>
            <a:r>
              <a:rPr lang="en-US" dirty="0"/>
              <a:t>ield: sustainable, viable, regenerative business (beyond restorative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197DF-7257-C941-9174-667FF5060D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73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tangible TOOLS to have in your toolbox that allow the STRATEGY and VISIONING to take place with the least amount of effort.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197DF-7257-C941-9174-667FF5060D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42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Most user friendly software you can get, qualified bookkeepers know how to use </a:t>
            </a:r>
            <a:r>
              <a:rPr lang="en-US" dirty="0" err="1"/>
              <a:t>Quickbooks</a:t>
            </a:r>
            <a:r>
              <a:rPr lang="en-US" dirty="0"/>
              <a:t> or Xero to it full advantage, unqualified </a:t>
            </a:r>
            <a:r>
              <a:rPr lang="en-US" dirty="0" err="1"/>
              <a:t>bookeepers</a:t>
            </a:r>
            <a:r>
              <a:rPr lang="en-US" dirty="0"/>
              <a:t> rely on specialized industry software in hopes that the technology will make up for lack of accounting knowledge and expertise, it doesn’t. Apps can’t replace critical thinking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197DF-7257-C941-9174-667FF5060D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22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CFO is the one that coordinates the entire accounting and finance team.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197DF-7257-C941-9174-667FF5060D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35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Financial reports are like bikinis.  They reveal a lot but hide some important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197DF-7257-C941-9174-667FF5060D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65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Budgets are financial vision boards.  These are where you put your intentions into numbers.  Where you create a map of profitability and define goals.  Zig Ziegler said you can’t hit a target if you can’t see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197DF-7257-C941-9174-667FF5060D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8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4640D5F-AAA3-C94A-BE22-4797F459A882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2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5632-AE03-2A43-998C-355C45633300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4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2F6A-AD39-B948-9704-142893A9F64B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19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4A36-547F-F942-B8B0-97B32BDCC8EF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11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0A48-4EF2-CA43-97FC-8BB2EE110A92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13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0FA6-96C9-6145-AFAD-738DFF47D8FE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78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0C98-37F8-3E43-8635-10ED25A518C7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36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0060BD8-61DD-CC4A-9BD8-9ACD13DB7597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03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63B8614-DE0D-6A47-86E6-7C32956FEAD5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75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317F9-9673-7349-A265-095F0571A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B7B3D-4FEC-5D47-A7CD-95D2C8523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54ED8-C8D5-0342-8A3B-727DFAF1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0E87-35A0-8F41-8ABC-2E868594ECFD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BA2B4-78CA-C949-96FE-2F06C3C0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B2101-7620-124A-9A2B-1AC33C0F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06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F16A7-8439-0A44-A576-5314F810F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23A90-C5D3-CF46-8940-6094FC76D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152B3-0F93-1042-835F-37CC0BE85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8F42-107B-AB44-80D2-91B8E5F3F282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1E98D-B14B-D74E-A111-EC498F07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3BF7A-FF50-A740-AD84-371980F8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9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B8A9-E988-8049-9D07-FFDF2428A31A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34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F2B1-790F-A943-8577-F86F59D17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F0BBD-F055-5B42-8D21-672575504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CF255-C7B1-AD46-B21D-773B8971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488F-04DF-3645-985B-203805848F02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1FC4C-AF6B-FE4B-A336-DA3791908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F52D7-F5F8-E344-9E83-AEE1632B6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84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C9ED-358C-A24F-8C6C-DEE7C098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F8864-0843-7043-A974-5DD19F006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DE7EC-53B5-AF4C-B75C-07E9938D4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4204D-BCC0-FE4B-B668-F6CA171A3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8EDE-3EA7-5E40-A00D-6625CEA0A0E0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7C8DB-F577-E04A-92D6-504F5BCC9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DB8A0-19E8-5641-B8BC-731237C0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41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CEFC7-6A56-6D43-855E-03CA999D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D5CE8-DF4D-7246-B2E3-1A5942A0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77E80-98BF-7E42-9033-53E432C48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8039E8-3B6F-8C4F-B393-B30E96EC1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7E1D36-C260-814D-BB18-34FA8A25C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3E17B0-2B53-D24C-A3D9-3E0E9B40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CEF5-F3F5-904F-A236-D22D9B8EDEC2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11F9DC-C45C-6540-A2F4-96DBE6A7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CEADC2-14E6-6541-BE94-5691B7B3F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95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9F2C5-5D6E-C447-8B8F-765BBF428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4ED1CE-AC46-404F-B213-17C2FC338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2731-8F42-C24C-98E6-AFDCA54845D8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7B2D1F-F905-2F41-91FC-7C61B147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97EAE-1605-8748-BF3C-F21B5F9C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42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635749-5791-3F4C-8551-1D5D2571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06E5-402E-E749-96EB-CEDE4814E3E1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60DF8-0808-AB4C-9325-96B6DA49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D6356-12BD-B347-9DD6-25AC6CEE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60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29BF9-2744-784B-9C17-DEC55B6BD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CC6FC-6D5D-A047-B89C-8CF726D97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E7DA5-8AAF-4647-B7C9-42ABA0492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C494F-377E-9B47-B56A-203F973C4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FEF1-5FAF-914D-8591-C74C456D0A6D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8E532-7712-6E46-A838-5AF3F228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370A9-0FAC-5F43-9147-8718A65B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82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6492-FE96-454F-B1AF-30B71123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1CF922-891A-0C47-AB31-56D541DB9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08A34-E9B1-6545-BC50-C10DA5378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50B23-B53E-B54E-9358-6E8FF6D5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81D7-A92B-144E-9259-A3A00397ADD4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3A3E5-B6D5-444B-9465-65DD7F5E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6CB72-2627-C641-ACEF-66D26D37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71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EF393-51B7-3B48-9B5C-FFD04EA7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9A504C-EBE3-BC41-AD90-A27D8705F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90FE4-1D81-3147-8BF7-073E3B32F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EA5D-E707-2646-ABB1-F483C8F0AC02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EBB2D-3FEF-2044-844B-D91F70410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4950A-A284-F54E-9868-2378B8194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19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4DA501-2F28-684A-A91F-DEDA45FB0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7044C-E2B5-F34C-824A-3D60B2442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9AEC5-256C-7A4B-AEF0-C506787B8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604C-6344-CD48-AC7E-BAE7E3590AD1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29C19-F3CC-B344-80D8-A547D7F8E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4EE7F-E01F-7140-8F5D-480DBD42C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65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317F9-9673-7349-A265-095F0571A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B7B3D-4FEC-5D47-A7CD-95D2C8523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54ED8-C8D5-0342-8A3B-727DFAF1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C3E5-B46A-4241-84B6-5FF206101AE2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BA2B4-78CA-C949-96FE-2F06C3C0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B2101-7620-124A-9A2B-1AC33C0F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9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F842-B7BE-444F-B8AF-1EF88959F8CA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34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F16A7-8439-0A44-A576-5314F810F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23A90-C5D3-CF46-8940-6094FC76D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152B3-0F93-1042-835F-37CC0BE85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D7D2-CFF8-F146-B99F-78F0D30FAF66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1E98D-B14B-D74E-A111-EC498F07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3BF7A-FF50-A740-AD84-371980F8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1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F2B1-790F-A943-8577-F86F59D17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F0BBD-F055-5B42-8D21-672575504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CF255-C7B1-AD46-B21D-773B8971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73CD-2AC4-7C4B-B730-9C7B3E9E0822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1FC4C-AF6B-FE4B-A336-DA3791908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F52D7-F5F8-E344-9E83-AEE1632B6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C9ED-358C-A24F-8C6C-DEE7C098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F8864-0843-7043-A974-5DD19F006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DE7EC-53B5-AF4C-B75C-07E9938D4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4204D-BCC0-FE4B-B668-F6CA171A3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2273-EDE4-654E-8761-5C3CE476E572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7C8DB-F577-E04A-92D6-504F5BCC9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DB8A0-19E8-5641-B8BC-731237C0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3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CEFC7-6A56-6D43-855E-03CA999D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D5CE8-DF4D-7246-B2E3-1A5942A0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77E80-98BF-7E42-9033-53E432C48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8039E8-3B6F-8C4F-B393-B30E96EC1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7E1D36-C260-814D-BB18-34FA8A25C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3E17B0-2B53-D24C-A3D9-3E0E9B40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1EF2-101D-7B46-BAB0-26771C3397AE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11F9DC-C45C-6540-A2F4-96DBE6A7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CEADC2-14E6-6541-BE94-5691B7B3F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23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9F2C5-5D6E-C447-8B8F-765BBF428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4ED1CE-AC46-404F-B213-17C2FC338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10A-2C52-BB4C-A57F-16449C38EBD4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7B2D1F-F905-2F41-91FC-7C61B147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97EAE-1605-8748-BF3C-F21B5F9C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418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635749-5791-3F4C-8551-1D5D2571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3104-D8F1-7340-8A86-0ED5533E4193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60DF8-0808-AB4C-9325-96B6DA49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D6356-12BD-B347-9DD6-25AC6CEE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15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29BF9-2744-784B-9C17-DEC55B6BD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CC6FC-6D5D-A047-B89C-8CF726D97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E7DA5-8AAF-4647-B7C9-42ABA0492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C494F-377E-9B47-B56A-203F973C4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5473-1E18-8E46-9FE5-3BB591F20AA4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8E532-7712-6E46-A838-5AF3F228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370A9-0FAC-5F43-9147-8718A65B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4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6492-FE96-454F-B1AF-30B71123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1CF922-891A-0C47-AB31-56D541DB9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08A34-E9B1-6545-BC50-C10DA5378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50B23-B53E-B54E-9358-6E8FF6D5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A33E-4D12-A847-9B20-49E3EA9B8626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3A3E5-B6D5-444B-9465-65DD7F5E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6CB72-2627-C641-ACEF-66D26D37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34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EF393-51B7-3B48-9B5C-FFD04EA7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9A504C-EBE3-BC41-AD90-A27D8705F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90FE4-1D81-3147-8BF7-073E3B32F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590C-32D4-3E44-A6AB-D9DFB0A34E38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EBB2D-3FEF-2044-844B-D91F70410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4950A-A284-F54E-9868-2378B8194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9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4DA501-2F28-684A-A91F-DEDA45FB0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7044C-E2B5-F34C-824A-3D60B2442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9AEC5-256C-7A4B-AEF0-C506787B8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8557-5A19-0040-A761-8E7CC7031B33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29C19-F3CC-B344-80D8-A547D7F8E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4EE7F-E01F-7140-8F5D-480DBD42C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4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D939-7AD4-4A49-8936-0F31D1F9A697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617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800373" y="3807169"/>
            <a:ext cx="591452" cy="140843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895011" y="1321067"/>
            <a:ext cx="10402000" cy="230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895000" y="4233168"/>
            <a:ext cx="1040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0259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51431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8302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0874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1" name="Google Shape;41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54000" y="1441867"/>
            <a:ext cx="5393600" cy="2280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354000" y="379360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7752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20918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3700"/>
            <a:ext cx="11360800" cy="2520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415600" y="43045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326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A009-5055-7747-903B-02546EEDC391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70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56DB-1621-1F4A-9ADA-139233B1A905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3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8572-01F2-9C48-8814-5256621F9F1F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2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BFC9-C03A-D24D-9563-C2E9C41D5975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3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DE70-0593-844D-977E-A404C7A7855A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5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A620617-BDBC-BE41-ACCD-7A788E55DF65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8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DEDCF-56EE-6041-B016-B26EE95AC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ED4DE-776D-2D43-A9CC-A2A8497A6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424BF-7B4A-AB40-8F82-B3B8561B6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2C029-6A83-404B-BC52-7841BF4DB353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79164-FE61-6D42-8C55-55A46CDEE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779E3-4D51-F446-BD91-204AAC7D9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5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DEDCF-56EE-6041-B016-B26EE95AC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ED4DE-776D-2D43-A9CC-A2A8497A6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424BF-7B4A-AB40-8F82-B3B8561B6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BA43E-6D83-EA4B-BF67-755F1ECFAB48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79164-FE61-6D42-8C55-55A46CDEE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779E3-4D51-F446-BD91-204AAC7D9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5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73355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.png"/><Relationship Id="rId34" Type="http://schemas.openxmlformats.org/officeDocument/2006/relationships/customXml" Target="../ink/ink11.xml"/><Relationship Id="rId55" Type="http://schemas.openxmlformats.org/officeDocument/2006/relationships/image" Target="../media/image27.png"/><Relationship Id="rId63" Type="http://schemas.openxmlformats.org/officeDocument/2006/relationships/image" Target="../media/image31.png"/><Relationship Id="rId68" Type="http://schemas.openxmlformats.org/officeDocument/2006/relationships/customXml" Target="../ink/ink21.xml"/><Relationship Id="rId76" Type="http://schemas.openxmlformats.org/officeDocument/2006/relationships/customXml" Target="../ink/ink25.xml"/><Relationship Id="rId84" Type="http://schemas.openxmlformats.org/officeDocument/2006/relationships/customXml" Target="../ink/ink29.xml"/><Relationship Id="rId89" Type="http://schemas.openxmlformats.org/officeDocument/2006/relationships/image" Target="../media/image33.png"/><Relationship Id="rId97" Type="http://schemas.openxmlformats.org/officeDocument/2006/relationships/image" Target="../media/image37.png"/><Relationship Id="rId104" Type="http://schemas.openxmlformats.org/officeDocument/2006/relationships/customXml" Target="../ink/ink39.xml"/><Relationship Id="rId112" Type="http://schemas.openxmlformats.org/officeDocument/2006/relationships/customXml" Target="../ink/ink43.xml"/><Relationship Id="rId120" Type="http://schemas.openxmlformats.org/officeDocument/2006/relationships/customXml" Target="../ink/ink47.xml"/><Relationship Id="rId125" Type="http://schemas.openxmlformats.org/officeDocument/2006/relationships/image" Target="../media/image51.png"/><Relationship Id="rId71" Type="http://schemas.openxmlformats.org/officeDocument/2006/relationships/image" Target="../media/image24.png"/><Relationship Id="rId92" Type="http://schemas.openxmlformats.org/officeDocument/2006/relationships/customXml" Target="../ink/ink33.xml"/><Relationship Id="rId2" Type="http://schemas.openxmlformats.org/officeDocument/2006/relationships/customXml" Target="../ink/ink1.xml"/><Relationship Id="rId16" Type="http://schemas.openxmlformats.org/officeDocument/2006/relationships/customXml" Target="../ink/ink6.xml"/><Relationship Id="rId107" Type="http://schemas.openxmlformats.org/officeDocument/2006/relationships/image" Target="../media/image42.png"/><Relationship Id="rId11" Type="http://schemas.openxmlformats.org/officeDocument/2006/relationships/image" Target="../media/image511.png"/><Relationship Id="rId24" Type="http://schemas.openxmlformats.org/officeDocument/2006/relationships/customXml" Target="../ink/ink9.xml"/><Relationship Id="rId32" Type="http://schemas.openxmlformats.org/officeDocument/2006/relationships/customXml" Target="../ink/ink10.xml"/><Relationship Id="rId37" Type="http://schemas.openxmlformats.org/officeDocument/2006/relationships/image" Target="../media/image18.png"/><Relationship Id="rId40" Type="http://schemas.openxmlformats.org/officeDocument/2006/relationships/customXml" Target="../ink/ink14.xml"/><Relationship Id="rId53" Type="http://schemas.openxmlformats.org/officeDocument/2006/relationships/image" Target="../media/image26.png"/><Relationship Id="rId58" Type="http://schemas.openxmlformats.org/officeDocument/2006/relationships/customXml" Target="../ink/ink17.xml"/><Relationship Id="rId66" Type="http://schemas.openxmlformats.org/officeDocument/2006/relationships/customXml" Target="../ink/ink20.xml"/><Relationship Id="rId74" Type="http://schemas.openxmlformats.org/officeDocument/2006/relationships/customXml" Target="../ink/ink24.xml"/><Relationship Id="rId79" Type="http://schemas.openxmlformats.org/officeDocument/2006/relationships/image" Target="../media/image10.png"/><Relationship Id="rId87" Type="http://schemas.openxmlformats.org/officeDocument/2006/relationships/image" Target="../media/image20.png"/><Relationship Id="rId102" Type="http://schemas.openxmlformats.org/officeDocument/2006/relationships/customXml" Target="../ink/ink38.xml"/><Relationship Id="rId110" Type="http://schemas.openxmlformats.org/officeDocument/2006/relationships/customXml" Target="../ink/ink42.xml"/><Relationship Id="rId115" Type="http://schemas.openxmlformats.org/officeDocument/2006/relationships/image" Target="../media/image46.png"/><Relationship Id="rId123" Type="http://schemas.openxmlformats.org/officeDocument/2006/relationships/image" Target="../media/image50.png"/><Relationship Id="rId5" Type="http://schemas.openxmlformats.org/officeDocument/2006/relationships/image" Target="../media/image2.png"/><Relationship Id="rId82" Type="http://schemas.openxmlformats.org/officeDocument/2006/relationships/customXml" Target="../ink/ink28.xml"/><Relationship Id="rId90" Type="http://schemas.openxmlformats.org/officeDocument/2006/relationships/customXml" Target="../ink/ink32.xml"/><Relationship Id="rId95" Type="http://schemas.openxmlformats.org/officeDocument/2006/relationships/image" Target="../media/image36.png"/><Relationship Id="rId19" Type="http://schemas.openxmlformats.org/officeDocument/2006/relationships/image" Target="../media/image9.png"/><Relationship Id="rId14" Type="http://schemas.openxmlformats.org/officeDocument/2006/relationships/customXml" Target="../ink/ink5.xml"/><Relationship Id="rId35" Type="http://schemas.openxmlformats.org/officeDocument/2006/relationships/image" Target="../media/image17.png"/><Relationship Id="rId56" Type="http://schemas.openxmlformats.org/officeDocument/2006/relationships/customXml" Target="../ink/ink16.xml"/><Relationship Id="rId64" Type="http://schemas.openxmlformats.org/officeDocument/2006/relationships/customXml" Target="../ink/ink19.xml"/><Relationship Id="rId69" Type="http://schemas.openxmlformats.org/officeDocument/2006/relationships/image" Target="../media/image23.png"/><Relationship Id="rId77" Type="http://schemas.openxmlformats.org/officeDocument/2006/relationships/image" Target="../media/image32.png"/><Relationship Id="rId100" Type="http://schemas.openxmlformats.org/officeDocument/2006/relationships/customXml" Target="../ink/ink37.xml"/><Relationship Id="rId105" Type="http://schemas.openxmlformats.org/officeDocument/2006/relationships/image" Target="../media/image41.png"/><Relationship Id="rId113" Type="http://schemas.openxmlformats.org/officeDocument/2006/relationships/image" Target="../media/image45.png"/><Relationship Id="rId118" Type="http://schemas.openxmlformats.org/officeDocument/2006/relationships/customXml" Target="../ink/ink46.xml"/><Relationship Id="rId72" Type="http://schemas.openxmlformats.org/officeDocument/2006/relationships/customXml" Target="../ink/ink23.xml"/><Relationship Id="rId80" Type="http://schemas.openxmlformats.org/officeDocument/2006/relationships/customXml" Target="../ink/ink27.xml"/><Relationship Id="rId85" Type="http://schemas.openxmlformats.org/officeDocument/2006/relationships/image" Target="../media/image14.png"/><Relationship Id="rId93" Type="http://schemas.openxmlformats.org/officeDocument/2006/relationships/image" Target="../media/image35.png"/><Relationship Id="rId98" Type="http://schemas.openxmlformats.org/officeDocument/2006/relationships/customXml" Target="../ink/ink36.xml"/><Relationship Id="rId121" Type="http://schemas.openxmlformats.org/officeDocument/2006/relationships/image" Target="../media/image49.png"/><Relationship Id="rId12" Type="http://schemas.openxmlformats.org/officeDocument/2006/relationships/customXml" Target="../ink/ink4.xml"/><Relationship Id="rId17" Type="http://schemas.openxmlformats.org/officeDocument/2006/relationships/image" Target="../media/image811.png"/><Relationship Id="rId33" Type="http://schemas.openxmlformats.org/officeDocument/2006/relationships/image" Target="../media/image16.png"/><Relationship Id="rId38" Type="http://schemas.openxmlformats.org/officeDocument/2006/relationships/customXml" Target="../ink/ink13.xml"/><Relationship Id="rId59" Type="http://schemas.openxmlformats.org/officeDocument/2006/relationships/image" Target="../media/image29.png"/><Relationship Id="rId67" Type="http://schemas.openxmlformats.org/officeDocument/2006/relationships/image" Target="../media/image22.png"/><Relationship Id="rId103" Type="http://schemas.openxmlformats.org/officeDocument/2006/relationships/image" Target="../media/image40.png"/><Relationship Id="rId108" Type="http://schemas.openxmlformats.org/officeDocument/2006/relationships/customXml" Target="../ink/ink41.xml"/><Relationship Id="rId116" Type="http://schemas.openxmlformats.org/officeDocument/2006/relationships/customXml" Target="../ink/ink45.xml"/><Relationship Id="rId124" Type="http://schemas.openxmlformats.org/officeDocument/2006/relationships/customXml" Target="../ink/ink49.xml"/><Relationship Id="rId20" Type="http://schemas.openxmlformats.org/officeDocument/2006/relationships/customXml" Target="../ink/ink8.xml"/><Relationship Id="rId54" Type="http://schemas.openxmlformats.org/officeDocument/2006/relationships/customXml" Target="../ink/ink15.xml"/><Relationship Id="rId70" Type="http://schemas.openxmlformats.org/officeDocument/2006/relationships/customXml" Target="../ink/ink22.xml"/><Relationship Id="rId75" Type="http://schemas.openxmlformats.org/officeDocument/2006/relationships/image" Target="../media/image30.png"/><Relationship Id="rId83" Type="http://schemas.openxmlformats.org/officeDocument/2006/relationships/image" Target="../media/image13.png"/><Relationship Id="rId88" Type="http://schemas.openxmlformats.org/officeDocument/2006/relationships/customXml" Target="../ink/ink31.xml"/><Relationship Id="rId91" Type="http://schemas.openxmlformats.org/officeDocument/2006/relationships/image" Target="../media/image34.png"/><Relationship Id="rId96" Type="http://schemas.openxmlformats.org/officeDocument/2006/relationships/customXml" Target="../ink/ink35.xml"/><Relationship Id="rId111" Type="http://schemas.openxmlformats.org/officeDocument/2006/relationships/image" Target="../media/image44.png"/><Relationship Id="rId1" Type="http://schemas.openxmlformats.org/officeDocument/2006/relationships/slideLayout" Target="../slideLayouts/slideLayout19.xml"/><Relationship Id="rId6" Type="http://schemas.openxmlformats.org/officeDocument/2006/relationships/customXml" Target="../ink/ink2.xml"/><Relationship Id="rId15" Type="http://schemas.openxmlformats.org/officeDocument/2006/relationships/image" Target="../media/image710.png"/><Relationship Id="rId23" Type="http://schemas.openxmlformats.org/officeDocument/2006/relationships/image" Target="../media/image110.png"/><Relationship Id="rId36" Type="http://schemas.openxmlformats.org/officeDocument/2006/relationships/customXml" Target="../ink/ink12.xml"/><Relationship Id="rId57" Type="http://schemas.openxmlformats.org/officeDocument/2006/relationships/image" Target="../media/image28.png"/><Relationship Id="rId106" Type="http://schemas.openxmlformats.org/officeDocument/2006/relationships/customXml" Target="../ink/ink40.xml"/><Relationship Id="rId114" Type="http://schemas.openxmlformats.org/officeDocument/2006/relationships/customXml" Target="../ink/ink44.xml"/><Relationship Id="rId119" Type="http://schemas.openxmlformats.org/officeDocument/2006/relationships/image" Target="../media/image48.png"/><Relationship Id="rId10" Type="http://schemas.openxmlformats.org/officeDocument/2006/relationships/customXml" Target="../ink/ink3.xml"/><Relationship Id="rId31" Type="http://schemas.openxmlformats.org/officeDocument/2006/relationships/image" Target="../media/image15.png"/><Relationship Id="rId60" Type="http://schemas.openxmlformats.org/officeDocument/2006/relationships/customXml" Target="../ink/ink18.xml"/><Relationship Id="rId65" Type="http://schemas.openxmlformats.org/officeDocument/2006/relationships/image" Target="../media/image21.png"/><Relationship Id="rId73" Type="http://schemas.openxmlformats.org/officeDocument/2006/relationships/image" Target="../media/image25.png"/><Relationship Id="rId78" Type="http://schemas.openxmlformats.org/officeDocument/2006/relationships/customXml" Target="../ink/ink26.xml"/><Relationship Id="rId81" Type="http://schemas.openxmlformats.org/officeDocument/2006/relationships/image" Target="../media/image12.png"/><Relationship Id="rId86" Type="http://schemas.openxmlformats.org/officeDocument/2006/relationships/customXml" Target="../ink/ink30.xml"/><Relationship Id="rId94" Type="http://schemas.openxmlformats.org/officeDocument/2006/relationships/customXml" Target="../ink/ink34.xml"/><Relationship Id="rId99" Type="http://schemas.openxmlformats.org/officeDocument/2006/relationships/image" Target="../media/image38.png"/><Relationship Id="rId101" Type="http://schemas.openxmlformats.org/officeDocument/2006/relationships/image" Target="../media/image39.png"/><Relationship Id="rId122" Type="http://schemas.openxmlformats.org/officeDocument/2006/relationships/customXml" Target="../ink/ink48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7.xml"/><Relationship Id="rId39" Type="http://schemas.openxmlformats.org/officeDocument/2006/relationships/image" Target="../media/image19.png"/><Relationship Id="rId10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3.xml"/><Relationship Id="rId39" Type="http://schemas.openxmlformats.org/officeDocument/2006/relationships/image" Target="../media/image510.png"/><Relationship Id="rId51" Type="http://schemas.openxmlformats.org/officeDocument/2006/relationships/image" Target="../media/image400.png"/><Relationship Id="rId21" Type="http://schemas.openxmlformats.org/officeDocument/2006/relationships/image" Target="../media/image420.png"/><Relationship Id="rId34" Type="http://schemas.openxmlformats.org/officeDocument/2006/relationships/customXml" Target="../ink/ink57.xml"/><Relationship Id="rId42" Type="http://schemas.openxmlformats.org/officeDocument/2006/relationships/customXml" Target="../ink/ink61.xml"/><Relationship Id="rId47" Type="http://schemas.openxmlformats.org/officeDocument/2006/relationships/image" Target="../media/image380.png"/><Relationship Id="rId50" Type="http://schemas.openxmlformats.org/officeDocument/2006/relationships/customXml" Target="../ink/ink65.xml"/><Relationship Id="rId55" Type="http://schemas.openxmlformats.org/officeDocument/2006/relationships/image" Target="../media/image54.png"/><Relationship Id="rId25" Type="http://schemas.openxmlformats.org/officeDocument/2006/relationships/image" Target="../media/image440.png"/><Relationship Id="rId33" Type="http://schemas.openxmlformats.org/officeDocument/2006/relationships/image" Target="../media/image480.png"/><Relationship Id="rId38" Type="http://schemas.openxmlformats.org/officeDocument/2006/relationships/customXml" Target="../ink/ink59.xml"/><Relationship Id="rId46" Type="http://schemas.openxmlformats.org/officeDocument/2006/relationships/customXml" Target="../ink/ink63.xml"/><Relationship Id="rId59" Type="http://schemas.openxmlformats.org/officeDocument/2006/relationships/image" Target="../media/image56.png"/><Relationship Id="rId2" Type="http://schemas.openxmlformats.org/officeDocument/2006/relationships/customXml" Target="../ink/ink50.xml"/><Relationship Id="rId29" Type="http://schemas.openxmlformats.org/officeDocument/2006/relationships/image" Target="../media/image460.png"/><Relationship Id="rId41" Type="http://schemas.openxmlformats.org/officeDocument/2006/relationships/image" Target="../media/image52.png"/><Relationship Id="rId54" Type="http://schemas.openxmlformats.org/officeDocument/2006/relationships/customXml" Target="../ink/ink67.xml"/><Relationship Id="rId1" Type="http://schemas.openxmlformats.org/officeDocument/2006/relationships/slideLayout" Target="../slideLayouts/slideLayout19.xml"/><Relationship Id="rId24" Type="http://schemas.openxmlformats.org/officeDocument/2006/relationships/customXml" Target="../ink/ink52.xml"/><Relationship Id="rId32" Type="http://schemas.openxmlformats.org/officeDocument/2006/relationships/customXml" Target="../ink/ink56.xml"/><Relationship Id="rId37" Type="http://schemas.openxmlformats.org/officeDocument/2006/relationships/image" Target="../media/image500.png"/><Relationship Id="rId40" Type="http://schemas.openxmlformats.org/officeDocument/2006/relationships/customXml" Target="../ink/ink60.xml"/><Relationship Id="rId45" Type="http://schemas.openxmlformats.org/officeDocument/2006/relationships/image" Target="../media/image370.png"/><Relationship Id="rId53" Type="http://schemas.openxmlformats.org/officeDocument/2006/relationships/image" Target="../media/image410.png"/><Relationship Id="rId58" Type="http://schemas.openxmlformats.org/officeDocument/2006/relationships/customXml" Target="../ink/ink69.xml"/><Relationship Id="rId23" Type="http://schemas.openxmlformats.org/officeDocument/2006/relationships/image" Target="../media/image430.png"/><Relationship Id="rId28" Type="http://schemas.openxmlformats.org/officeDocument/2006/relationships/customXml" Target="../ink/ink54.xml"/><Relationship Id="rId36" Type="http://schemas.openxmlformats.org/officeDocument/2006/relationships/customXml" Target="../ink/ink58.xml"/><Relationship Id="rId49" Type="http://schemas.openxmlformats.org/officeDocument/2006/relationships/image" Target="../media/image390.png"/><Relationship Id="rId57" Type="http://schemas.openxmlformats.org/officeDocument/2006/relationships/image" Target="../media/image55.png"/><Relationship Id="rId61" Type="http://schemas.openxmlformats.org/officeDocument/2006/relationships/image" Target="../media/image57.png"/><Relationship Id="rId31" Type="http://schemas.openxmlformats.org/officeDocument/2006/relationships/image" Target="../media/image470.png"/><Relationship Id="rId44" Type="http://schemas.openxmlformats.org/officeDocument/2006/relationships/customXml" Target="../ink/ink62.xml"/><Relationship Id="rId52" Type="http://schemas.openxmlformats.org/officeDocument/2006/relationships/customXml" Target="../ink/ink66.xml"/><Relationship Id="rId60" Type="http://schemas.openxmlformats.org/officeDocument/2006/relationships/customXml" Target="../ink/ink70.xml"/><Relationship Id="rId22" Type="http://schemas.openxmlformats.org/officeDocument/2006/relationships/customXml" Target="../ink/ink51.xml"/><Relationship Id="rId27" Type="http://schemas.openxmlformats.org/officeDocument/2006/relationships/image" Target="../media/image450.png"/><Relationship Id="rId30" Type="http://schemas.openxmlformats.org/officeDocument/2006/relationships/customXml" Target="../ink/ink55.xml"/><Relationship Id="rId35" Type="http://schemas.openxmlformats.org/officeDocument/2006/relationships/image" Target="../media/image490.png"/><Relationship Id="rId43" Type="http://schemas.openxmlformats.org/officeDocument/2006/relationships/image" Target="../media/image53.png"/><Relationship Id="rId48" Type="http://schemas.openxmlformats.org/officeDocument/2006/relationships/customXml" Target="../ink/ink64.xml"/><Relationship Id="rId56" Type="http://schemas.openxmlformats.org/officeDocument/2006/relationships/customXml" Target="../ink/ink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customXml" Target="../ink/ink78.xml"/><Relationship Id="rId26" Type="http://schemas.openxmlformats.org/officeDocument/2006/relationships/customXml" Target="../ink/ink82.xml"/><Relationship Id="rId39" Type="http://schemas.openxmlformats.org/officeDocument/2006/relationships/image" Target="../media/image72.png"/><Relationship Id="rId21" Type="http://schemas.openxmlformats.org/officeDocument/2006/relationships/image" Target="../media/image63.png"/><Relationship Id="rId34" Type="http://schemas.openxmlformats.org/officeDocument/2006/relationships/customXml" Target="../ink/ink86.xml"/><Relationship Id="rId42" Type="http://schemas.openxmlformats.org/officeDocument/2006/relationships/customXml" Target="../ink/ink90.xml"/><Relationship Id="rId47" Type="http://schemas.openxmlformats.org/officeDocument/2006/relationships/image" Target="../media/image76.png"/><Relationship Id="rId50" Type="http://schemas.openxmlformats.org/officeDocument/2006/relationships/customXml" Target="../ink/ink94.xml"/><Relationship Id="rId55" Type="http://schemas.openxmlformats.org/officeDocument/2006/relationships/image" Target="../media/image80.png"/><Relationship Id="rId7" Type="http://schemas.openxmlformats.org/officeDocument/2006/relationships/image" Target="../media/image560.png"/><Relationship Id="rId12" Type="http://schemas.openxmlformats.org/officeDocument/2006/relationships/customXml" Target="../ink/ink75.xml"/><Relationship Id="rId17" Type="http://schemas.openxmlformats.org/officeDocument/2006/relationships/image" Target="../media/image61.png"/><Relationship Id="rId25" Type="http://schemas.openxmlformats.org/officeDocument/2006/relationships/image" Target="../media/image65.png"/><Relationship Id="rId33" Type="http://schemas.openxmlformats.org/officeDocument/2006/relationships/image" Target="../media/image69.png"/><Relationship Id="rId38" Type="http://schemas.openxmlformats.org/officeDocument/2006/relationships/customXml" Target="../ink/ink88.xml"/><Relationship Id="rId46" Type="http://schemas.openxmlformats.org/officeDocument/2006/relationships/customXml" Target="../ink/ink92.xml"/><Relationship Id="rId59" Type="http://schemas.openxmlformats.org/officeDocument/2006/relationships/image" Target="../media/image82.png"/><Relationship Id="rId2" Type="http://schemas.openxmlformats.org/officeDocument/2006/relationships/customXml" Target="../ink/ink71.xml"/><Relationship Id="rId16" Type="http://schemas.openxmlformats.org/officeDocument/2006/relationships/customXml" Target="../ink/ink77.xml"/><Relationship Id="rId20" Type="http://schemas.openxmlformats.org/officeDocument/2006/relationships/customXml" Target="../ink/ink79.xml"/><Relationship Id="rId29" Type="http://schemas.openxmlformats.org/officeDocument/2006/relationships/image" Target="../media/image67.png"/><Relationship Id="rId41" Type="http://schemas.openxmlformats.org/officeDocument/2006/relationships/image" Target="../media/image73.png"/><Relationship Id="rId54" Type="http://schemas.openxmlformats.org/officeDocument/2006/relationships/customXml" Target="../ink/ink96.xml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58.png"/><Relationship Id="rId24" Type="http://schemas.openxmlformats.org/officeDocument/2006/relationships/customXml" Target="../ink/ink81.xml"/><Relationship Id="rId32" Type="http://schemas.openxmlformats.org/officeDocument/2006/relationships/customXml" Target="../ink/ink85.xml"/><Relationship Id="rId37" Type="http://schemas.openxmlformats.org/officeDocument/2006/relationships/image" Target="../media/image71.png"/><Relationship Id="rId40" Type="http://schemas.openxmlformats.org/officeDocument/2006/relationships/customXml" Target="../ink/ink89.xml"/><Relationship Id="rId45" Type="http://schemas.openxmlformats.org/officeDocument/2006/relationships/image" Target="../media/image75.png"/><Relationship Id="rId53" Type="http://schemas.openxmlformats.org/officeDocument/2006/relationships/image" Target="../media/image79.png"/><Relationship Id="rId58" Type="http://schemas.openxmlformats.org/officeDocument/2006/relationships/customXml" Target="../ink/ink98.xml"/><Relationship Id="rId15" Type="http://schemas.openxmlformats.org/officeDocument/2006/relationships/image" Target="../media/image60.png"/><Relationship Id="rId23" Type="http://schemas.openxmlformats.org/officeDocument/2006/relationships/image" Target="../media/image64.png"/><Relationship Id="rId28" Type="http://schemas.openxmlformats.org/officeDocument/2006/relationships/customXml" Target="../ink/ink83.xml"/><Relationship Id="rId36" Type="http://schemas.openxmlformats.org/officeDocument/2006/relationships/customXml" Target="../ink/ink87.xml"/><Relationship Id="rId49" Type="http://schemas.openxmlformats.org/officeDocument/2006/relationships/image" Target="../media/image77.png"/><Relationship Id="rId57" Type="http://schemas.openxmlformats.org/officeDocument/2006/relationships/image" Target="../media/image81.png"/><Relationship Id="rId61" Type="http://schemas.openxmlformats.org/officeDocument/2006/relationships/image" Target="../media/image83.png"/><Relationship Id="rId10" Type="http://schemas.openxmlformats.org/officeDocument/2006/relationships/customXml" Target="../ink/ink74.xml"/><Relationship Id="rId19" Type="http://schemas.openxmlformats.org/officeDocument/2006/relationships/image" Target="../media/image62.png"/><Relationship Id="rId31" Type="http://schemas.openxmlformats.org/officeDocument/2006/relationships/image" Target="../media/image68.png"/><Relationship Id="rId44" Type="http://schemas.openxmlformats.org/officeDocument/2006/relationships/customXml" Target="../ink/ink91.xml"/><Relationship Id="rId52" Type="http://schemas.openxmlformats.org/officeDocument/2006/relationships/customXml" Target="../ink/ink95.xml"/><Relationship Id="rId60" Type="http://schemas.openxmlformats.org/officeDocument/2006/relationships/customXml" Target="../ink/ink99.xml"/><Relationship Id="rId4" Type="http://schemas.openxmlformats.org/officeDocument/2006/relationships/customXml" Target="../ink/ink72.xml"/><Relationship Id="rId9" Type="http://schemas.openxmlformats.org/officeDocument/2006/relationships/image" Target="../media/image570.png"/><Relationship Id="rId14" Type="http://schemas.openxmlformats.org/officeDocument/2006/relationships/customXml" Target="../ink/ink76.xml"/><Relationship Id="rId22" Type="http://schemas.openxmlformats.org/officeDocument/2006/relationships/customXml" Target="../ink/ink80.xml"/><Relationship Id="rId27" Type="http://schemas.openxmlformats.org/officeDocument/2006/relationships/image" Target="../media/image66.png"/><Relationship Id="rId30" Type="http://schemas.openxmlformats.org/officeDocument/2006/relationships/customXml" Target="../ink/ink84.xml"/><Relationship Id="rId35" Type="http://schemas.openxmlformats.org/officeDocument/2006/relationships/image" Target="../media/image70.png"/><Relationship Id="rId43" Type="http://schemas.openxmlformats.org/officeDocument/2006/relationships/image" Target="../media/image74.png"/><Relationship Id="rId48" Type="http://schemas.openxmlformats.org/officeDocument/2006/relationships/customXml" Target="../ink/ink93.xml"/><Relationship Id="rId56" Type="http://schemas.openxmlformats.org/officeDocument/2006/relationships/customXml" Target="../ink/ink97.xml"/><Relationship Id="rId8" Type="http://schemas.openxmlformats.org/officeDocument/2006/relationships/customXml" Target="../ink/ink73.xml"/><Relationship Id="rId51" Type="http://schemas.openxmlformats.org/officeDocument/2006/relationships/image" Target="../media/image78.png"/><Relationship Id="rId3" Type="http://schemas.openxmlformats.org/officeDocument/2006/relationships/image" Target="../media/image5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3.xml"/><Relationship Id="rId13" Type="http://schemas.openxmlformats.org/officeDocument/2006/relationships/image" Target="../media/image820.png"/><Relationship Id="rId18" Type="http://schemas.openxmlformats.org/officeDocument/2006/relationships/customXml" Target="../ink/ink108.xml"/><Relationship Id="rId26" Type="http://schemas.openxmlformats.org/officeDocument/2006/relationships/image" Target="../media/image88.png"/><Relationship Id="rId3" Type="http://schemas.openxmlformats.org/officeDocument/2006/relationships/image" Target="../media/image770.png"/><Relationship Id="rId21" Type="http://schemas.openxmlformats.org/officeDocument/2006/relationships/image" Target="../media/image86.png"/><Relationship Id="rId7" Type="http://schemas.openxmlformats.org/officeDocument/2006/relationships/image" Target="../media/image790.png"/><Relationship Id="rId12" Type="http://schemas.openxmlformats.org/officeDocument/2006/relationships/customXml" Target="../ink/ink105.xml"/><Relationship Id="rId17" Type="http://schemas.openxmlformats.org/officeDocument/2006/relationships/image" Target="../media/image84.png"/><Relationship Id="rId25" Type="http://schemas.openxmlformats.org/officeDocument/2006/relationships/customXml" Target="../ink/ink111.xml"/><Relationship Id="rId2" Type="http://schemas.openxmlformats.org/officeDocument/2006/relationships/customXml" Target="../ink/ink100.xml"/><Relationship Id="rId16" Type="http://schemas.openxmlformats.org/officeDocument/2006/relationships/customXml" Target="../ink/ink107.xml"/><Relationship Id="rId20" Type="http://schemas.openxmlformats.org/officeDocument/2006/relationships/customXml" Target="../ink/ink109.xml"/><Relationship Id="rId29" Type="http://schemas.openxmlformats.org/officeDocument/2006/relationships/customXml" Target="../ink/ink113.xml"/><Relationship Id="rId1" Type="http://schemas.openxmlformats.org/officeDocument/2006/relationships/slideLayout" Target="../slideLayouts/slideLayout19.xml"/><Relationship Id="rId6" Type="http://schemas.openxmlformats.org/officeDocument/2006/relationships/customXml" Target="../ink/ink102.xml"/><Relationship Id="rId11" Type="http://schemas.openxmlformats.org/officeDocument/2006/relationships/image" Target="../media/image810.png"/><Relationship Id="rId24" Type="http://schemas.openxmlformats.org/officeDocument/2006/relationships/image" Target="../media/image87.png"/><Relationship Id="rId5" Type="http://schemas.openxmlformats.org/officeDocument/2006/relationships/image" Target="../media/image780.png"/><Relationship Id="rId15" Type="http://schemas.openxmlformats.org/officeDocument/2006/relationships/image" Target="../media/image830.png"/><Relationship Id="rId28" Type="http://schemas.openxmlformats.org/officeDocument/2006/relationships/image" Target="../media/image89.png"/><Relationship Id="rId10" Type="http://schemas.openxmlformats.org/officeDocument/2006/relationships/customXml" Target="../ink/ink104.xml"/><Relationship Id="rId19" Type="http://schemas.openxmlformats.org/officeDocument/2006/relationships/image" Target="../media/image85.png"/><Relationship Id="rId4" Type="http://schemas.openxmlformats.org/officeDocument/2006/relationships/customXml" Target="../ink/ink101.xml"/><Relationship Id="rId9" Type="http://schemas.openxmlformats.org/officeDocument/2006/relationships/image" Target="../media/image800.png"/><Relationship Id="rId14" Type="http://schemas.openxmlformats.org/officeDocument/2006/relationships/customXml" Target="../ink/ink106.xml"/><Relationship Id="rId22" Type="http://schemas.openxmlformats.org/officeDocument/2006/relationships/customXml" Target="../ink/ink110.xml"/><Relationship Id="rId27" Type="http://schemas.openxmlformats.org/officeDocument/2006/relationships/customXml" Target="../ink/ink112.xml"/><Relationship Id="rId30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opedia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oro.com/blog/financial-kpis-for-financial-kpi-dashboar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9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895011" y="1321067"/>
            <a:ext cx="10402000" cy="230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8000">
                <a:solidFill>
                  <a:srgbClr val="333333"/>
                </a:solidFill>
              </a:rPr>
              <a:t>Tuesday Next Talks</a:t>
            </a:r>
            <a:endParaRPr sz="8000">
              <a:solidFill>
                <a:srgbClr val="333333"/>
              </a:solidFill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895000" y="3370335"/>
            <a:ext cx="104020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>
                <a:solidFill>
                  <a:srgbClr val="333333"/>
                </a:solidFill>
              </a:rPr>
              <a:t>● ● ● ● ● ● ● ● ● ● ● ● ● ● ● ● ● ● ● ● ● ● ● ●</a:t>
            </a:r>
            <a:endParaRPr>
              <a:solidFill>
                <a:srgbClr val="333333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000" y="324233"/>
            <a:ext cx="4149933" cy="1781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0333" y="532301"/>
            <a:ext cx="1109011" cy="13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9133" y="735501"/>
            <a:ext cx="4149931" cy="105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4467" y="3973933"/>
            <a:ext cx="1457132" cy="1821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71634" y="5426185"/>
            <a:ext cx="3047433" cy="99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8367" y="5295985"/>
            <a:ext cx="2789076" cy="105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83701" y="3924534"/>
            <a:ext cx="1781233" cy="178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67434" y="4994195"/>
            <a:ext cx="1457132" cy="1457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294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C9FC1-D8E7-7F4C-B367-BCCC8614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Current, accurate and complete financial reports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D1C8E-E2BB-6F40-8AAC-C79639EC8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Balance Sheet, aka Statement of Financial Position</a:t>
            </a:r>
          </a:p>
          <a:p>
            <a:r>
              <a:rPr lang="en-US" dirty="0"/>
              <a:t>Profit &amp; Loss Statement</a:t>
            </a:r>
          </a:p>
          <a:p>
            <a:pPr lvl="1"/>
            <a:r>
              <a:rPr lang="en-US" dirty="0"/>
              <a:t>Budget vs actuals</a:t>
            </a:r>
          </a:p>
          <a:p>
            <a:pPr lvl="1"/>
            <a:r>
              <a:rPr lang="en-US" dirty="0"/>
              <a:t>YOY (year over year)</a:t>
            </a:r>
          </a:p>
          <a:p>
            <a:pPr lvl="1"/>
            <a:r>
              <a:rPr lang="en-US" dirty="0"/>
              <a:t>This YTD (year to date) compared to last YTD</a:t>
            </a:r>
          </a:p>
          <a:p>
            <a:r>
              <a:rPr lang="en-US" dirty="0"/>
              <a:t>AR and AP agings</a:t>
            </a:r>
          </a:p>
          <a:p>
            <a:r>
              <a:rPr lang="en-US" dirty="0"/>
              <a:t>profitability reports for each customer and product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4B265-0A25-A24B-B366-32BD6C5C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0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06CA-6B13-9C40-9FD2-CA7091188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 Budgets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F46B9-8A45-7C42-8883-595A94A7C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product line</a:t>
            </a:r>
          </a:p>
          <a:p>
            <a:r>
              <a:rPr lang="en-US" dirty="0"/>
              <a:t>For the overall company</a:t>
            </a:r>
          </a:p>
          <a:p>
            <a:r>
              <a:rPr lang="en-US" dirty="0"/>
              <a:t>For each department</a:t>
            </a:r>
          </a:p>
          <a:p>
            <a:r>
              <a:rPr lang="en-US" dirty="0"/>
              <a:t>Establishes not-to-exceed spending benchmarks</a:t>
            </a:r>
          </a:p>
          <a:p>
            <a:r>
              <a:rPr lang="en-US" dirty="0"/>
              <a:t>Makes visible sales needed to reach profitability targets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EB6C5B-A251-E646-B702-4D2004502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6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F99A-6440-024B-88C8-F35273E24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 Cash flow projections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F20E2-F5D3-0243-8CB4-76BDAEE8F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perspective than budgeting</a:t>
            </a:r>
          </a:p>
          <a:p>
            <a:r>
              <a:rPr lang="en-US" dirty="0"/>
              <a:t>Looks at timing of cash receipts and expenditures hitting the bank account</a:t>
            </a:r>
          </a:p>
          <a:p>
            <a:r>
              <a:rPr lang="en-US" dirty="0"/>
              <a:t>Biggest peace-of-mind tool in the toolbox</a:t>
            </a:r>
          </a:p>
          <a:p>
            <a:r>
              <a:rPr lang="en-US" dirty="0"/>
              <a:t>Identifies seasonality trends</a:t>
            </a:r>
          </a:p>
          <a:p>
            <a:r>
              <a:rPr lang="en-US" dirty="0"/>
              <a:t>Possible to have a profitable business model and still have negative cash flow from time to time</a:t>
            </a:r>
          </a:p>
          <a:p>
            <a:r>
              <a:rPr lang="en-US" dirty="0"/>
              <a:t>Shows bankers that you have a realistic grasp of your borrowing needs and timeline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1086D6-DB99-C14D-9EA7-0EEF59480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27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910A8-DBBC-1942-862A-07E2E987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 Key performance indicators (KPIs)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18E56-B8FD-1342-B914-FD64424DF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782219" cy="3179784"/>
          </a:xfrm>
        </p:spPr>
        <p:txBody>
          <a:bodyPr/>
          <a:lstStyle/>
          <a:p>
            <a:r>
              <a:rPr lang="en-US" dirty="0"/>
              <a:t>Gross profit: sales less cost of goods sold</a:t>
            </a:r>
          </a:p>
          <a:p>
            <a:r>
              <a:rPr lang="en-US" dirty="0"/>
              <a:t>Net operating profit: gross profit less production and overhead expenses</a:t>
            </a:r>
          </a:p>
          <a:p>
            <a:r>
              <a:rPr lang="en-US" dirty="0"/>
              <a:t>Percentage of Income: what percentage each expense is to gross income</a:t>
            </a:r>
          </a:p>
          <a:p>
            <a:r>
              <a:rPr lang="en-US" dirty="0"/>
              <a:t>Most meaningful when KPIs are compared to difference periods, to industry norms, and to other companies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D8143C-ED3B-CF4E-8DE7-732F3FA4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1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FEE7-99A5-5842-8D98-685C6ED1A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 Ratio analysis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9FEB1-4632-414F-92EA-6807A6144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Liquidity ratios: ability to pay off short-term debts</a:t>
            </a:r>
          </a:p>
          <a:p>
            <a:pPr lvl="1"/>
            <a:r>
              <a:rPr lang="en-US" dirty="0"/>
              <a:t>Current ratio, quick ratio, working capital ratio</a:t>
            </a:r>
          </a:p>
          <a:p>
            <a:r>
              <a:rPr lang="en-US" dirty="0"/>
              <a:t>Solvency ratios: ability to pay off long-term debts</a:t>
            </a:r>
          </a:p>
          <a:p>
            <a:pPr lvl="1"/>
            <a:r>
              <a:rPr lang="en-US" dirty="0"/>
              <a:t>Debt to equity ratio, debt-assets ratio, interest coverage ratio</a:t>
            </a:r>
          </a:p>
          <a:p>
            <a:r>
              <a:rPr lang="en-US" dirty="0"/>
              <a:t>Profitability ratios: how well profits are generated from operations</a:t>
            </a:r>
          </a:p>
          <a:p>
            <a:pPr lvl="1"/>
            <a:r>
              <a:rPr lang="en-US" dirty="0"/>
              <a:t>Profit margin, return on assets, return on equity, gross margin ratio</a:t>
            </a:r>
          </a:p>
          <a:p>
            <a:r>
              <a:rPr lang="en-US" dirty="0"/>
              <a:t>Efficiency ratios: how well assets and liabilities are used to generate sales</a:t>
            </a:r>
          </a:p>
          <a:p>
            <a:pPr lvl="1"/>
            <a:r>
              <a:rPr lang="en-US" dirty="0"/>
              <a:t>Asset turnover ratio, inventory turnover, days’ sales in inventory</a:t>
            </a:r>
          </a:p>
          <a:p>
            <a:r>
              <a:rPr lang="en-US" dirty="0"/>
              <a:t>Coverage ratios: show ability to make debt payments</a:t>
            </a:r>
          </a:p>
          <a:p>
            <a:pPr lvl="1"/>
            <a:r>
              <a:rPr lang="en-US" dirty="0"/>
              <a:t>Times interest earned ratio, debt-service coverage ratio</a:t>
            </a:r>
          </a:p>
          <a:p>
            <a:r>
              <a:rPr lang="en-US" dirty="0"/>
              <a:t>Market prospect ratios: for investors to evaluate potential earnings to themselves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46004-6920-164C-BCB4-DC39B4D9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39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53969-4CB7-A045-B66F-F1CFDE00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 SWOT analysis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86C0EB-779B-1649-85A6-A5A00893B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0005" y="2603499"/>
            <a:ext cx="3609573" cy="360957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AA0B2-7512-7D44-AC08-A2B0B1483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31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DB780-7A6B-1F4D-BE9F-B4886F3D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 Monthly reviews, quarterly course corrections, annual visioning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62543-F4B4-904F-8337-F51367EB4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Monthly: stay in relationship, notice, filter feed</a:t>
            </a:r>
          </a:p>
          <a:p>
            <a:r>
              <a:rPr lang="en-US" dirty="0"/>
              <a:t>Quarterly: tweak, course correct</a:t>
            </a:r>
          </a:p>
          <a:p>
            <a:r>
              <a:rPr lang="en-US" dirty="0"/>
              <a:t>Annually: strategize, vision</a:t>
            </a:r>
          </a:p>
          <a:p>
            <a:r>
              <a:rPr lang="en-US" dirty="0"/>
              <a:t>Feedback analysis with your CFO and CPA/EA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ACEFF-2B14-B847-B9CB-67AC557CF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53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0ED6F-BBAF-674F-AEDA-55D8D5CC4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i="1" dirty="0"/>
              <a:t>not</a:t>
            </a:r>
            <a:r>
              <a:rPr lang="en-US" dirty="0"/>
              <a:t> to make a mess and get honest about your numbers	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C4DC2A-CD61-D943-9F3B-0647C9702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9259" y="2295010"/>
            <a:ext cx="4351338" cy="400261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5BD77-199A-2C4A-A7F9-C0E4598A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60CDD3-7D71-E541-A581-6278289C1F6F}"/>
              </a:ext>
            </a:extLst>
          </p:cNvPr>
          <p:cNvSpPr/>
          <p:nvPr/>
        </p:nvSpPr>
        <p:spPr>
          <a:xfrm>
            <a:off x="7225804" y="2126733"/>
            <a:ext cx="2016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54DF33-D941-C249-9E65-34017FA83016}"/>
              </a:ext>
            </a:extLst>
          </p:cNvPr>
          <p:cNvSpPr txBox="1"/>
          <p:nvPr/>
        </p:nvSpPr>
        <p:spPr>
          <a:xfrm>
            <a:off x="5388429" y="1099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DF45E-D2E8-B646-89DF-C4C48A07A934}"/>
              </a:ext>
            </a:extLst>
          </p:cNvPr>
          <p:cNvSpPr txBox="1"/>
          <p:nvPr/>
        </p:nvSpPr>
        <p:spPr>
          <a:xfrm>
            <a:off x="6837219" y="2993891"/>
            <a:ext cx="32523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S-Corp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Cash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26 years in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Husband-wife owners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sell to two employees within 5 years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38F44B-4546-8A45-8112-45C08CC99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38774">
            <a:off x="8167917" y="3625552"/>
            <a:ext cx="772063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80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F682A8C-BC87-E34F-B71A-6F1F003DE3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763167"/>
              </p:ext>
            </p:extLst>
          </p:nvPr>
        </p:nvGraphicFramePr>
        <p:xfrm>
          <a:off x="1485900" y="574834"/>
          <a:ext cx="9220199" cy="5500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7863">
                  <a:extLst>
                    <a:ext uri="{9D8B030D-6E8A-4147-A177-3AD203B41FA5}">
                      <a16:colId xmlns:a16="http://schemas.microsoft.com/office/drawing/2014/main" val="1030701221"/>
                    </a:ext>
                  </a:extLst>
                </a:gridCol>
                <a:gridCol w="888694">
                  <a:extLst>
                    <a:ext uri="{9D8B030D-6E8A-4147-A177-3AD203B41FA5}">
                      <a16:colId xmlns:a16="http://schemas.microsoft.com/office/drawing/2014/main" val="2517240631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3954308788"/>
                    </a:ext>
                  </a:extLst>
                </a:gridCol>
                <a:gridCol w="888694">
                  <a:extLst>
                    <a:ext uri="{9D8B030D-6E8A-4147-A177-3AD203B41FA5}">
                      <a16:colId xmlns:a16="http://schemas.microsoft.com/office/drawing/2014/main" val="1980965320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3990033535"/>
                    </a:ext>
                  </a:extLst>
                </a:gridCol>
                <a:gridCol w="888694">
                  <a:extLst>
                    <a:ext uri="{9D8B030D-6E8A-4147-A177-3AD203B41FA5}">
                      <a16:colId xmlns:a16="http://schemas.microsoft.com/office/drawing/2014/main" val="355183120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2981112022"/>
                    </a:ext>
                  </a:extLst>
                </a:gridCol>
                <a:gridCol w="888694">
                  <a:extLst>
                    <a:ext uri="{9D8B030D-6E8A-4147-A177-3AD203B41FA5}">
                      <a16:colId xmlns:a16="http://schemas.microsoft.com/office/drawing/2014/main" val="4075768786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289988894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ACTUAL COMPANY:  Design &amp; Production of Signs</a:t>
                      </a:r>
                    </a:p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Balance Sheet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Dec 31, 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% of Total Assets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Dec 31, 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% of Total Assets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Dec 31, 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% of Total Assets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Aug 30, 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% of Total Assets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5871713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Current Assets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8528324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ITEX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1,173.86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0.5%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5,446.41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2.3%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10,470.20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4.2%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10,699.46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4.0%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6228018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NICU PAYROLL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83.42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514.98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0.2%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153.33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0.1%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6,015.98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2.2%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8980603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NICU SAVINGS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352.14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0.2%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300.20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0.1%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300.20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0.1%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300.20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0.1%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113688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NICU GENERAL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4,373.75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1,297.12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0.5%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-4,646.25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-1.9%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-3,922.40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-1.5%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4441960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PAYPAL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502.52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0.2%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135.92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0.1%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473.02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0.2%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711.25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0.3%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7784494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PETTY CASH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903.99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0.4%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5,323.29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2.1%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8,180.62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3.0%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632178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Total Checking/Savings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6,485.69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2.9%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8,598.62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3.6%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12,073.79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4.8%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21,985.11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8.2%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0633494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7081044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Accounts Receivable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1200 · ACCOUNTS RECEIVABLE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-10,478.41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-4.7%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-9,375.51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-4.0%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-4,451.71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-1.8%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-17,345.79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-6.5%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520762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3536766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Other Current Assets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EMPLOYEE ADVANCES/LOANS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35.40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35.40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35.40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35.40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518935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PAYROLL CLEARING ACCOUNT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100.16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-12,264.23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-4.6%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809453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TRADE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5,808.97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2.6%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12,509.59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5.3%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23,003.89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9.2%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49,209.27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18.3%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9496871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1499 · Undeposited Funds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175.01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0.1%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5841485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Total Other Current Assets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5,944.53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2.7%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12,544.99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5.3%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23,039.29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9.2%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37,155.45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13.8%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6856168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9850342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Total Current Assets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1,951.81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0.9%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11,768.10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5.0%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30,661.37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12.3%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41,794.77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15.6%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5336938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A70B3-1C04-5A4B-8193-ED27AE40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AD51A7A-24E9-5740-B908-18F417F50E45}"/>
                  </a:ext>
                </a:extLst>
              </p14:cNvPr>
              <p14:cNvContentPartPr/>
              <p14:nvPr/>
            </p14:nvContentPartPr>
            <p14:xfrm>
              <a:off x="7885921" y="2365664"/>
              <a:ext cx="724680" cy="23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AD51A7A-24E9-5740-B908-18F417F50E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32281" y="2258024"/>
                <a:ext cx="8323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FEF56B6-EC87-2A4B-9ABA-5D2E395EEA87}"/>
                  </a:ext>
                </a:extLst>
              </p14:cNvPr>
              <p14:cNvContentPartPr/>
              <p14:nvPr/>
            </p14:nvContentPartPr>
            <p14:xfrm>
              <a:off x="4922041" y="3737984"/>
              <a:ext cx="624240" cy="32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FEF56B6-EC87-2A4B-9ABA-5D2E395EEA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68041" y="3629984"/>
                <a:ext cx="7318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E9F3BE6-E3E3-5D4A-809D-16B1BDD2ABF6}"/>
                  </a:ext>
                </a:extLst>
              </p14:cNvPr>
              <p14:cNvContentPartPr/>
              <p14:nvPr/>
            </p14:nvContentPartPr>
            <p14:xfrm>
              <a:off x="6506401" y="3721064"/>
              <a:ext cx="543240" cy="29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E9F3BE6-E3E3-5D4A-809D-16B1BDD2ABF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52401" y="3613064"/>
                <a:ext cx="6508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E0D8DB5-9B54-5742-9453-52F08695A208}"/>
                  </a:ext>
                </a:extLst>
              </p14:cNvPr>
              <p14:cNvContentPartPr/>
              <p14:nvPr/>
            </p14:nvContentPartPr>
            <p14:xfrm>
              <a:off x="8002201" y="3771464"/>
              <a:ext cx="551880" cy="30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E0D8DB5-9B54-5742-9453-52F08695A2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48201" y="3663464"/>
                <a:ext cx="65952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945783D-11E3-9249-A689-3F07D3C6A5C3}"/>
                  </a:ext>
                </a:extLst>
              </p14:cNvPr>
              <p14:cNvContentPartPr/>
              <p14:nvPr/>
            </p14:nvContentPartPr>
            <p14:xfrm>
              <a:off x="9419161" y="2333624"/>
              <a:ext cx="722160" cy="59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945783D-11E3-9249-A689-3F07D3C6A5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65161" y="2225624"/>
                <a:ext cx="82980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952C77-ED66-AD41-9E70-6F9BBFD32A19}"/>
                  </a:ext>
                </a:extLst>
              </p14:cNvPr>
              <p14:cNvContentPartPr/>
              <p14:nvPr/>
            </p14:nvContentPartPr>
            <p14:xfrm>
              <a:off x="9410521" y="3685784"/>
              <a:ext cx="687960" cy="36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952C77-ED66-AD41-9E70-6F9BBFD32A1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356881" y="3577784"/>
                <a:ext cx="7956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9197536-CF92-C441-B770-CA9D9A2B3DD2}"/>
                  </a:ext>
                </a:extLst>
              </p14:cNvPr>
              <p14:cNvContentPartPr/>
              <p14:nvPr/>
            </p14:nvContentPartPr>
            <p14:xfrm>
              <a:off x="9359041" y="4627184"/>
              <a:ext cx="700200" cy="32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9197536-CF92-C441-B770-CA9D9A2B3DD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05041" y="4519184"/>
                <a:ext cx="8078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81DD255-10A0-F94C-989C-E41D5B36377B}"/>
                  </a:ext>
                </a:extLst>
              </p14:cNvPr>
              <p14:cNvContentPartPr/>
              <p14:nvPr/>
            </p14:nvContentPartPr>
            <p14:xfrm>
              <a:off x="1750801" y="3797744"/>
              <a:ext cx="1904760" cy="71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81DD255-10A0-F94C-989C-E41D5B36377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96801" y="3690104"/>
                <a:ext cx="20124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1E3F502-8F03-0948-A926-F4F82344D503}"/>
                  </a:ext>
                </a:extLst>
              </p14:cNvPr>
              <p14:cNvContentPartPr/>
              <p14:nvPr/>
            </p14:nvContentPartPr>
            <p14:xfrm>
              <a:off x="5115001" y="4340984"/>
              <a:ext cx="482040" cy="21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1E3F502-8F03-0948-A926-F4F82344D50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61361" y="4232984"/>
                <a:ext cx="5896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B603252-0689-114F-9500-7BB6FC07538D}"/>
                  </a:ext>
                </a:extLst>
              </p14:cNvPr>
              <p14:cNvContentPartPr/>
              <p14:nvPr/>
            </p14:nvContentPartPr>
            <p14:xfrm>
              <a:off x="6767041" y="4266824"/>
              <a:ext cx="316080" cy="25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B603252-0689-114F-9500-7BB6FC07538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13041" y="4158824"/>
                <a:ext cx="423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0C3A0A2-BE63-294D-BDE2-FF2A10730D56}"/>
                  </a:ext>
                </a:extLst>
              </p14:cNvPr>
              <p14:cNvContentPartPr/>
              <p14:nvPr/>
            </p14:nvContentPartPr>
            <p14:xfrm>
              <a:off x="8269681" y="4333424"/>
              <a:ext cx="329760" cy="32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0C3A0A2-BE63-294D-BDE2-FF2A10730D5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15681" y="4225424"/>
                <a:ext cx="4374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667DB15-67BA-7C43-B1DD-4924FD6FF35F}"/>
                  </a:ext>
                </a:extLst>
              </p14:cNvPr>
              <p14:cNvContentPartPr/>
              <p14:nvPr/>
            </p14:nvContentPartPr>
            <p14:xfrm>
              <a:off x="9704281" y="4303904"/>
              <a:ext cx="408960" cy="16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667DB15-67BA-7C43-B1DD-4924FD6FF35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650641" y="4196264"/>
                <a:ext cx="5166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A2D45DD-1B42-2E45-A73C-8B4A09757DD4}"/>
                  </a:ext>
                </a:extLst>
              </p14:cNvPr>
              <p14:cNvContentPartPr/>
              <p14:nvPr/>
            </p14:nvContentPartPr>
            <p14:xfrm>
              <a:off x="1746841" y="4438544"/>
              <a:ext cx="1949400" cy="77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A2D45DD-1B42-2E45-A73C-8B4A09757DD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93201" y="4330544"/>
                <a:ext cx="205704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BD21020-BA7F-FF42-89FC-756D7D5E8440}"/>
                  </a:ext>
                </a:extLst>
              </p14:cNvPr>
              <p14:cNvContentPartPr/>
              <p14:nvPr/>
            </p14:nvContentPartPr>
            <p14:xfrm>
              <a:off x="1816259" y="5099509"/>
              <a:ext cx="1664280" cy="44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BD21020-BA7F-FF42-89FC-756D7D5E84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62619" y="4991509"/>
                <a:ext cx="17719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812B66D-DA6A-FE49-A703-1F222F81C04D}"/>
                  </a:ext>
                </a:extLst>
              </p14:cNvPr>
              <p14:cNvContentPartPr/>
              <p14:nvPr/>
            </p14:nvContentPartPr>
            <p14:xfrm>
              <a:off x="9632579" y="5117149"/>
              <a:ext cx="457560" cy="30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812B66D-DA6A-FE49-A703-1F222F81C04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578579" y="5009509"/>
                <a:ext cx="5652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9E42425-93B9-D24E-B0B2-16CFE3BA4EDE}"/>
                  </a:ext>
                </a:extLst>
              </p14:cNvPr>
              <p14:cNvContentPartPr/>
              <p14:nvPr/>
            </p14:nvContentPartPr>
            <p14:xfrm>
              <a:off x="5126099" y="4628269"/>
              <a:ext cx="492840" cy="42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9E42425-93B9-D24E-B0B2-16CFE3BA4ED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072459" y="4520269"/>
                <a:ext cx="6004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063D72C-CEA5-FF4E-9AAB-FAD2C0B74096}"/>
                  </a:ext>
                </a:extLst>
              </p14:cNvPr>
              <p14:cNvContentPartPr/>
              <p14:nvPr/>
            </p14:nvContentPartPr>
            <p14:xfrm>
              <a:off x="1830659" y="4644829"/>
              <a:ext cx="1828800" cy="52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063D72C-CEA5-FF4E-9AAB-FAD2C0B7409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777019" y="4536829"/>
                <a:ext cx="193644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D905CAD-2B1F-5A44-8563-54EC3395C7D9}"/>
                  </a:ext>
                </a:extLst>
              </p14:cNvPr>
              <p14:cNvContentPartPr/>
              <p14:nvPr/>
            </p14:nvContentPartPr>
            <p14:xfrm>
              <a:off x="1804739" y="2350549"/>
              <a:ext cx="947520" cy="43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D905CAD-2B1F-5A44-8563-54EC3395C7D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750739" y="2242549"/>
                <a:ext cx="10551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90FB47B-9271-854D-A4DE-0B3B0A99D6AE}"/>
                  </a:ext>
                </a:extLst>
              </p14:cNvPr>
              <p14:cNvContentPartPr/>
              <p14:nvPr/>
            </p14:nvContentPartPr>
            <p14:xfrm>
              <a:off x="3667108" y="1550499"/>
              <a:ext cx="50400" cy="208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90FB47B-9271-854D-A4DE-0B3B0A99D6A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58468" y="1541859"/>
                <a:ext cx="680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33A30A-61C2-A84B-BA62-541A9DDD3CDB}"/>
                  </a:ext>
                </a:extLst>
              </p14:cNvPr>
              <p14:cNvContentPartPr/>
              <p14:nvPr/>
            </p14:nvContentPartPr>
            <p14:xfrm>
              <a:off x="3682948" y="2388939"/>
              <a:ext cx="246240" cy="136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33A30A-61C2-A84B-BA62-541A9DDD3CD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74308" y="2380299"/>
                <a:ext cx="2638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4319DF1-9365-2144-B4B6-35DD027323C2}"/>
                  </a:ext>
                </a:extLst>
              </p14:cNvPr>
              <p14:cNvContentPartPr/>
              <p14:nvPr/>
            </p14:nvContentPartPr>
            <p14:xfrm>
              <a:off x="3647308" y="2924979"/>
              <a:ext cx="348480" cy="149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4319DF1-9365-2144-B4B6-35DD027323C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638668" y="2916339"/>
                <a:ext cx="3661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B1890AD-F1B5-1B4F-A3C0-309CF63BF0CB}"/>
                  </a:ext>
                </a:extLst>
              </p14:cNvPr>
              <p14:cNvContentPartPr/>
              <p14:nvPr/>
            </p14:nvContentPartPr>
            <p14:xfrm>
              <a:off x="4044388" y="3840459"/>
              <a:ext cx="190080" cy="264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B1890AD-F1B5-1B4F-A3C0-309CF63BF0C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35388" y="3831471"/>
                <a:ext cx="207720" cy="282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6407CD4-3286-F34A-A17E-1FF74776BAC5}"/>
                  </a:ext>
                </a:extLst>
              </p14:cNvPr>
              <p14:cNvContentPartPr/>
              <p14:nvPr/>
            </p14:nvContentPartPr>
            <p14:xfrm>
              <a:off x="4128268" y="4449579"/>
              <a:ext cx="256320" cy="444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6407CD4-3286-F34A-A17E-1FF74776BAC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19281" y="4440586"/>
                <a:ext cx="273935" cy="461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9F2D924-F585-8C45-9346-4CBE2892621D}"/>
                  </a:ext>
                </a:extLst>
              </p14:cNvPr>
              <p14:cNvContentPartPr/>
              <p14:nvPr/>
            </p14:nvContentPartPr>
            <p14:xfrm>
              <a:off x="3782668" y="5183979"/>
              <a:ext cx="327240" cy="162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9F2D924-F585-8C45-9346-4CBE2892621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74037" y="5174979"/>
                <a:ext cx="344861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6676F2-8337-D241-AEAC-A1F479C07E5D}"/>
                  </a:ext>
                </a:extLst>
              </p14:cNvPr>
              <p14:cNvContentPartPr/>
              <p14:nvPr/>
            </p14:nvContentPartPr>
            <p14:xfrm>
              <a:off x="3606628" y="4897419"/>
              <a:ext cx="171000" cy="173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6676F2-8337-D241-AEAC-A1F479C07E5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597628" y="4888779"/>
                <a:ext cx="1886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B5CC8E-9C8B-5142-BAA0-C285FF431206}"/>
                  </a:ext>
                </a:extLst>
              </p14:cNvPr>
              <p14:cNvContentPartPr/>
              <p14:nvPr/>
            </p14:nvContentPartPr>
            <p14:xfrm>
              <a:off x="1681720" y="1593320"/>
              <a:ext cx="686520" cy="11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B5CC8E-9C8B-5142-BAA0-C285FF43120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627720" y="1485320"/>
                <a:ext cx="7941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DEB4D7C-280D-9348-A270-2B69E35B0082}"/>
                  </a:ext>
                </a:extLst>
              </p14:cNvPr>
              <p14:cNvContentPartPr/>
              <p14:nvPr/>
            </p14:nvContentPartPr>
            <p14:xfrm>
              <a:off x="4842880" y="1613120"/>
              <a:ext cx="746640" cy="16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DEB4D7C-280D-9348-A270-2B69E35B008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89240" y="1505480"/>
                <a:ext cx="8542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46106BC-EF7B-0B44-9E9F-60A3D4BF4062}"/>
                  </a:ext>
                </a:extLst>
              </p14:cNvPr>
              <p14:cNvContentPartPr/>
              <p14:nvPr/>
            </p14:nvContentPartPr>
            <p14:xfrm>
              <a:off x="6456040" y="1613120"/>
              <a:ext cx="639360" cy="30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46106BC-EF7B-0B44-9E9F-60A3D4BF406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402400" y="1505480"/>
                <a:ext cx="7470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43F9E4C-6FF0-904A-8413-982A7023FE57}"/>
                  </a:ext>
                </a:extLst>
              </p14:cNvPr>
              <p14:cNvContentPartPr/>
              <p14:nvPr/>
            </p14:nvContentPartPr>
            <p14:xfrm>
              <a:off x="7884880" y="1628960"/>
              <a:ext cx="668880" cy="25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43F9E4C-6FF0-904A-8413-982A7023FE5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831240" y="1521320"/>
                <a:ext cx="7765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EC7DE24-3B5B-8D4B-947E-0259C73C0015}"/>
                  </a:ext>
                </a:extLst>
              </p14:cNvPr>
              <p14:cNvContentPartPr/>
              <p14:nvPr/>
            </p14:nvContentPartPr>
            <p14:xfrm>
              <a:off x="9477520" y="1613120"/>
              <a:ext cx="608760" cy="18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EC7DE24-3B5B-8D4B-947E-0259C73C001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423520" y="1505480"/>
                <a:ext cx="71640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DE7B0EF-3494-3645-BE5F-CA8A0F859E2C}"/>
                  </a:ext>
                </a:extLst>
              </p14:cNvPr>
              <p14:cNvContentPartPr/>
              <p14:nvPr/>
            </p14:nvContentPartPr>
            <p14:xfrm>
              <a:off x="1790800" y="2818760"/>
              <a:ext cx="822600" cy="54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DE7B0EF-3494-3645-BE5F-CA8A0F859E2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737160" y="2711120"/>
                <a:ext cx="9302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C0AEE5F-9D79-C841-B150-027F36562E52}"/>
                  </a:ext>
                </a:extLst>
              </p14:cNvPr>
              <p14:cNvContentPartPr/>
              <p14:nvPr/>
            </p14:nvContentPartPr>
            <p14:xfrm>
              <a:off x="6639280" y="2829560"/>
              <a:ext cx="460080" cy="28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C0AEE5F-9D79-C841-B150-027F36562E5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85640" y="2721560"/>
                <a:ext cx="5677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A3D53A6-4AF3-044A-826E-8EF7D6E38BC8}"/>
                  </a:ext>
                </a:extLst>
              </p14:cNvPr>
              <p14:cNvContentPartPr/>
              <p14:nvPr/>
            </p14:nvContentPartPr>
            <p14:xfrm>
              <a:off x="8021320" y="2901200"/>
              <a:ext cx="559800" cy="25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A3D53A6-4AF3-044A-826E-8EF7D6E38BC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967320" y="2793560"/>
                <a:ext cx="6674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8BBDF23-E263-B24B-A579-3ADF3038CB10}"/>
                  </a:ext>
                </a:extLst>
              </p14:cNvPr>
              <p14:cNvContentPartPr/>
              <p14:nvPr/>
            </p14:nvContentPartPr>
            <p14:xfrm>
              <a:off x="9443320" y="2855120"/>
              <a:ext cx="648720" cy="19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8BBDF23-E263-B24B-A579-3ADF3038CB1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389320" y="2747120"/>
                <a:ext cx="7563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5A9A69-3266-6741-85D7-B4C8CD0278B3}"/>
                  </a:ext>
                </a:extLst>
              </p14:cNvPr>
              <p14:cNvContentPartPr/>
              <p14:nvPr/>
            </p14:nvContentPartPr>
            <p14:xfrm>
              <a:off x="4934854" y="4868351"/>
              <a:ext cx="603000" cy="3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5A9A69-3266-6741-85D7-B4C8CD0278B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881214" y="4760711"/>
                <a:ext cx="7106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BCFAAB5-0872-EA4D-A19C-23958ED8202F}"/>
                  </a:ext>
                </a:extLst>
              </p14:cNvPr>
              <p14:cNvContentPartPr/>
              <p14:nvPr/>
            </p14:nvContentPartPr>
            <p14:xfrm>
              <a:off x="1755334" y="4940711"/>
              <a:ext cx="497880" cy="29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BCFAAB5-0872-EA4D-A19C-23958ED8202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701334" y="4832711"/>
                <a:ext cx="6055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73BDB83-494D-FE49-9B98-8D329AD7131A}"/>
                  </a:ext>
                </a:extLst>
              </p14:cNvPr>
              <p14:cNvContentPartPr/>
              <p14:nvPr/>
            </p14:nvContentPartPr>
            <p14:xfrm>
              <a:off x="6497614" y="4938911"/>
              <a:ext cx="572400" cy="30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73BDB83-494D-FE49-9B98-8D329AD7131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443614" y="4830911"/>
                <a:ext cx="6800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491EF92-9A3B-4846-9F83-798BDD095695}"/>
                  </a:ext>
                </a:extLst>
              </p14:cNvPr>
              <p14:cNvContentPartPr/>
              <p14:nvPr/>
            </p14:nvContentPartPr>
            <p14:xfrm>
              <a:off x="7921774" y="4897151"/>
              <a:ext cx="610560" cy="21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491EF92-9A3B-4846-9F83-798BDD09569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868134" y="4789151"/>
                <a:ext cx="7182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423572C-DB6B-D145-8925-DAB729380F51}"/>
                  </a:ext>
                </a:extLst>
              </p14:cNvPr>
              <p14:cNvContentPartPr/>
              <p14:nvPr/>
            </p14:nvContentPartPr>
            <p14:xfrm>
              <a:off x="9501454" y="4928111"/>
              <a:ext cx="569880" cy="45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423572C-DB6B-D145-8925-DAB729380F5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447814" y="4820471"/>
                <a:ext cx="67752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ED435E8-0927-FD4E-A058-F3F5F2FD5012}"/>
                  </a:ext>
                </a:extLst>
              </p14:cNvPr>
              <p14:cNvContentPartPr/>
              <p14:nvPr/>
            </p14:nvContentPartPr>
            <p14:xfrm>
              <a:off x="1751374" y="3765311"/>
              <a:ext cx="1848960" cy="68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ED435E8-0927-FD4E-A058-F3F5F2FD501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697374" y="3657311"/>
                <a:ext cx="1956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E8CF041-A5D2-B044-9EFF-6AD611E423A0}"/>
                  </a:ext>
                </a:extLst>
              </p14:cNvPr>
              <p14:cNvContentPartPr/>
              <p14:nvPr/>
            </p14:nvContentPartPr>
            <p14:xfrm>
              <a:off x="1824814" y="4917311"/>
              <a:ext cx="517680" cy="29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E8CF041-A5D2-B044-9EFF-6AD611E423A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770814" y="4809671"/>
                <a:ext cx="6253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B0A7F72-2754-714E-9674-5D0520D728B3}"/>
                  </a:ext>
                </a:extLst>
              </p14:cNvPr>
              <p14:cNvContentPartPr/>
              <p14:nvPr/>
            </p14:nvContentPartPr>
            <p14:xfrm>
              <a:off x="4938814" y="3723551"/>
              <a:ext cx="624600" cy="28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B0A7F72-2754-714E-9674-5D0520D728B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885174" y="3615551"/>
                <a:ext cx="7322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0512EB8-B743-0843-806F-353278EBFE46}"/>
                  </a:ext>
                </a:extLst>
              </p14:cNvPr>
              <p14:cNvContentPartPr/>
              <p14:nvPr/>
            </p14:nvContentPartPr>
            <p14:xfrm>
              <a:off x="5064094" y="4908311"/>
              <a:ext cx="522720" cy="14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0512EB8-B743-0843-806F-353278EBFE4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010454" y="4800311"/>
                <a:ext cx="6303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7802654-FF37-CB49-ABCB-28758D936AD7}"/>
                  </a:ext>
                </a:extLst>
              </p14:cNvPr>
              <p14:cNvContentPartPr/>
              <p14:nvPr/>
            </p14:nvContentPartPr>
            <p14:xfrm>
              <a:off x="6429574" y="4901111"/>
              <a:ext cx="713520" cy="30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7802654-FF37-CB49-ABCB-28758D936AD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375934" y="4793111"/>
                <a:ext cx="82116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A0C488A-91BE-774B-8452-6086A39C87F5}"/>
                  </a:ext>
                </a:extLst>
              </p14:cNvPr>
              <p14:cNvContentPartPr/>
              <p14:nvPr/>
            </p14:nvContentPartPr>
            <p14:xfrm>
              <a:off x="6492214" y="3719231"/>
              <a:ext cx="549720" cy="45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A0C488A-91BE-774B-8452-6086A39C87F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438214" y="3611591"/>
                <a:ext cx="6573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A997CCA-649E-5346-A4CB-831A11BF614B}"/>
                  </a:ext>
                </a:extLst>
              </p14:cNvPr>
              <p14:cNvContentPartPr/>
              <p14:nvPr/>
            </p14:nvContentPartPr>
            <p14:xfrm>
              <a:off x="8033014" y="3728231"/>
              <a:ext cx="527760" cy="27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A997CCA-649E-5346-A4CB-831A11BF614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979374" y="3620231"/>
                <a:ext cx="6354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5A41A81-42BA-DF40-9D59-07858DB2043F}"/>
                  </a:ext>
                </a:extLst>
              </p14:cNvPr>
              <p14:cNvContentPartPr/>
              <p14:nvPr/>
            </p14:nvContentPartPr>
            <p14:xfrm>
              <a:off x="7980814" y="4926671"/>
              <a:ext cx="596520" cy="1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5A41A81-42BA-DF40-9D59-07858DB2043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926814" y="4818671"/>
                <a:ext cx="7041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4163846-6B57-3143-A705-1097605AC69B}"/>
                  </a:ext>
                </a:extLst>
              </p14:cNvPr>
              <p14:cNvContentPartPr/>
              <p14:nvPr/>
            </p14:nvContentPartPr>
            <p14:xfrm>
              <a:off x="9391294" y="3754151"/>
              <a:ext cx="712800" cy="19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4163846-6B57-3143-A705-1097605AC69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337654" y="3646151"/>
                <a:ext cx="8204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E229A77-EBA7-574C-9E69-D168C3095AF3}"/>
                  </a:ext>
                </a:extLst>
              </p14:cNvPr>
              <p14:cNvContentPartPr/>
              <p14:nvPr/>
            </p14:nvContentPartPr>
            <p14:xfrm>
              <a:off x="9451774" y="4878431"/>
              <a:ext cx="664560" cy="421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E229A77-EBA7-574C-9E69-D168C3095AF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398134" y="4770431"/>
                <a:ext cx="772200" cy="2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8050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F682A8C-BC87-E34F-B71A-6F1F003DE3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84830"/>
              </p:ext>
            </p:extLst>
          </p:nvPr>
        </p:nvGraphicFramePr>
        <p:xfrm>
          <a:off x="1485900" y="655983"/>
          <a:ext cx="9220199" cy="5176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7863">
                  <a:extLst>
                    <a:ext uri="{9D8B030D-6E8A-4147-A177-3AD203B41FA5}">
                      <a16:colId xmlns:a16="http://schemas.microsoft.com/office/drawing/2014/main" val="1030701221"/>
                    </a:ext>
                  </a:extLst>
                </a:gridCol>
                <a:gridCol w="888694">
                  <a:extLst>
                    <a:ext uri="{9D8B030D-6E8A-4147-A177-3AD203B41FA5}">
                      <a16:colId xmlns:a16="http://schemas.microsoft.com/office/drawing/2014/main" val="2517240631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3954308788"/>
                    </a:ext>
                  </a:extLst>
                </a:gridCol>
                <a:gridCol w="888694">
                  <a:extLst>
                    <a:ext uri="{9D8B030D-6E8A-4147-A177-3AD203B41FA5}">
                      <a16:colId xmlns:a16="http://schemas.microsoft.com/office/drawing/2014/main" val="1980965320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3990033535"/>
                    </a:ext>
                  </a:extLst>
                </a:gridCol>
                <a:gridCol w="888694">
                  <a:extLst>
                    <a:ext uri="{9D8B030D-6E8A-4147-A177-3AD203B41FA5}">
                      <a16:colId xmlns:a16="http://schemas.microsoft.com/office/drawing/2014/main" val="355183120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2981112022"/>
                    </a:ext>
                  </a:extLst>
                </a:gridCol>
                <a:gridCol w="888694">
                  <a:extLst>
                    <a:ext uri="{9D8B030D-6E8A-4147-A177-3AD203B41FA5}">
                      <a16:colId xmlns:a16="http://schemas.microsoft.com/office/drawing/2014/main" val="4075768786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2899888942"/>
                    </a:ext>
                  </a:extLst>
                </a:gridCol>
              </a:tblGrid>
              <a:tr h="60465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ACTUAL COMPANY:  Design &amp; Production of Signs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Dec 31, 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% of Total Assets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Dec 31, 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% of Total Assets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Dec 31, 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% of Total Assets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Aug 30, 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% of Total Assets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5871713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Fixed Assets FIXED ASSETS</a:t>
                      </a:r>
                    </a:p>
                  </a:txBody>
                  <a:tcPr marL="17145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28324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ACCUMULATED DEPRECIATION</a:t>
                      </a:r>
                    </a:p>
                  </a:txBody>
                  <a:tcPr marL="34290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-396,741.00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-179.1%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-474,535.00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-200.7%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-535,589.00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-214.9%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-535,589.00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-199.6%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6228018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 EQUIPMENT</a:t>
                      </a:r>
                    </a:p>
                  </a:txBody>
                  <a:tcPr marL="34290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93,279.50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42.1%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93,279.50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39.4%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93,279.50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37.4%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93,279.50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34.8%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8980603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COMPUTER SYSTEMS</a:t>
                      </a:r>
                    </a:p>
                  </a:txBody>
                  <a:tcPr marL="34290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84,943.07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38.3%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88,372.08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37.4%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88,372.08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35.5%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88,372.08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32.9%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13688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OFFICE FURNITURE &amp; FIXTURES</a:t>
                      </a:r>
                    </a:p>
                  </a:txBody>
                  <a:tcPr marL="34290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13,450.38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13,450.38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13,450.38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13,450.38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4441960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ROLAND 54' PRINTER</a:t>
                      </a:r>
                    </a:p>
                  </a:txBody>
                  <a:tcPr marL="34290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22,774.43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10.3%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21,612.21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21,612.21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21,612.21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7784494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SHOP EQUIPMENT</a:t>
                      </a:r>
                    </a:p>
                  </a:txBody>
                  <a:tcPr marL="34290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277,564.05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125.3%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333,744.74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141.1%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340,314.66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136.6%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340,314.66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126.8%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632178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VEHICLES</a:t>
                      </a:r>
                    </a:p>
                  </a:txBody>
                  <a:tcPr marL="34290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10,000.00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10,000.00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10,000.00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10,000.00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633494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FIXED ASSETS - Other</a:t>
                      </a:r>
                    </a:p>
                  </a:txBody>
                  <a:tcPr marL="34290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4290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4290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19,709.75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27,709.75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10.3%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7081044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FIXED ASSETS</a:t>
                      </a:r>
                    </a:p>
                  </a:txBody>
                  <a:tcPr marL="257175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105,270.43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47.5%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85,923.91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36.3%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51,149.58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20.5%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59,149.58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22.0%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520762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3536766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LOAN TO SHAREHOLDER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105,983.78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130,492.67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159,068.74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159,068.74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518935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DEPOSIT FORD C-MAX ENERGIZER</a:t>
                      </a:r>
                    </a:p>
                  </a:txBody>
                  <a:tcPr marL="257175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8,294.91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8,294.91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8,294.91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8,294.91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809453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ACCUMULATED AMORTIZATION</a:t>
                      </a:r>
                    </a:p>
                  </a:txBody>
                  <a:tcPr marL="257175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-175,000.00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-79.0%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496871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GOODWILL</a:t>
                      </a:r>
                    </a:p>
                  </a:txBody>
                  <a:tcPr marL="257175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175,000.00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841485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Other Assets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114,278.69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51.6%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138,787.58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58.7%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167,363.65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67.2%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167,363.65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62.4%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856168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850342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ASSETS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221,500.93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236,479.59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249,174.60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268,308.00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336938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A70B3-1C04-5A4B-8193-ED27AE40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2E100F4-9AF1-4F4B-954D-A64769A09328}"/>
                  </a:ext>
                </a:extLst>
              </p14:cNvPr>
              <p14:cNvContentPartPr/>
              <p14:nvPr/>
            </p14:nvContentPartPr>
            <p14:xfrm>
              <a:off x="1745699" y="4334149"/>
              <a:ext cx="2634840" cy="132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2E100F4-9AF1-4F4B-954D-A64769A0932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92059" y="4226149"/>
                <a:ext cx="27424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53B17F1-101E-F247-B08A-1BC3B87FA453}"/>
                  </a:ext>
                </a:extLst>
              </p14:cNvPr>
              <p14:cNvContentPartPr/>
              <p14:nvPr/>
            </p14:nvContentPartPr>
            <p14:xfrm>
              <a:off x="5041499" y="4408309"/>
              <a:ext cx="551520" cy="33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53B17F1-101E-F247-B08A-1BC3B87FA45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87859" y="4300669"/>
                <a:ext cx="6591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DEF6049-A044-384E-B353-51E6EFBC89FB}"/>
                  </a:ext>
                </a:extLst>
              </p14:cNvPr>
              <p14:cNvContentPartPr/>
              <p14:nvPr/>
            </p14:nvContentPartPr>
            <p14:xfrm>
              <a:off x="6493739" y="4340629"/>
              <a:ext cx="558720" cy="46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DEF6049-A044-384E-B353-51E6EFBC89F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39739" y="4232989"/>
                <a:ext cx="6663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93AAA5D-0828-F54D-BB95-F3D7C8943C0B}"/>
                  </a:ext>
                </a:extLst>
              </p14:cNvPr>
              <p14:cNvContentPartPr/>
              <p14:nvPr/>
            </p14:nvContentPartPr>
            <p14:xfrm>
              <a:off x="8021579" y="4332709"/>
              <a:ext cx="549360" cy="15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93AAA5D-0828-F54D-BB95-F3D7C8943C0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67939" y="4225069"/>
                <a:ext cx="6570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6186D9D-CF3E-7145-8D86-DDF6D7CD4AB8}"/>
                  </a:ext>
                </a:extLst>
              </p14:cNvPr>
              <p14:cNvContentPartPr/>
              <p14:nvPr/>
            </p14:nvContentPartPr>
            <p14:xfrm>
              <a:off x="9476339" y="4354309"/>
              <a:ext cx="635400" cy="41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6186D9D-CF3E-7145-8D86-DDF6D7CD4AB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422339" y="4246669"/>
                <a:ext cx="7430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D471D9C-EB84-334E-A2CE-83F5A64E83FC}"/>
                  </a:ext>
                </a:extLst>
              </p14:cNvPr>
              <p14:cNvContentPartPr/>
              <p14:nvPr/>
            </p14:nvContentPartPr>
            <p14:xfrm>
              <a:off x="1873139" y="3332989"/>
              <a:ext cx="1548720" cy="120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D471D9C-EB84-334E-A2CE-83F5A64E83F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19139" y="3225349"/>
                <a:ext cx="165636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F44996E-A562-4748-AC5F-4A0009C27FF2}"/>
                  </a:ext>
                </a:extLst>
              </p14:cNvPr>
              <p14:cNvContentPartPr/>
              <p14:nvPr/>
            </p14:nvContentPartPr>
            <p14:xfrm>
              <a:off x="7825739" y="3337669"/>
              <a:ext cx="673560" cy="22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F44996E-A562-4748-AC5F-4A0009C27FF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72099" y="3230029"/>
                <a:ext cx="7812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DFBE08C-6B13-0D47-BCF6-70D0B1340FFA}"/>
                  </a:ext>
                </a:extLst>
              </p14:cNvPr>
              <p14:cNvContentPartPr/>
              <p14:nvPr/>
            </p14:nvContentPartPr>
            <p14:xfrm>
              <a:off x="9335579" y="3409669"/>
              <a:ext cx="639000" cy="18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DFBE08C-6B13-0D47-BCF6-70D0B1340FF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281939" y="3301669"/>
                <a:ext cx="7466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DBC4154-993C-984D-A2E2-1333FE8AC1A6}"/>
                  </a:ext>
                </a:extLst>
              </p14:cNvPr>
              <p14:cNvContentPartPr/>
              <p14:nvPr/>
            </p14:nvContentPartPr>
            <p14:xfrm>
              <a:off x="1169699" y="3285829"/>
              <a:ext cx="194760" cy="149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DBC4154-993C-984D-A2E2-1333FE8AC1A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61059" y="3276829"/>
                <a:ext cx="2124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BDC15D0-BFBE-E944-9D88-6B1DEE9812A3}"/>
                  </a:ext>
                </a:extLst>
              </p14:cNvPr>
              <p14:cNvContentPartPr/>
              <p14:nvPr/>
            </p14:nvContentPartPr>
            <p14:xfrm>
              <a:off x="1232907" y="4021669"/>
              <a:ext cx="131400" cy="153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BDC15D0-BFBE-E944-9D88-6B1DEE9812A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23907" y="4012669"/>
                <a:ext cx="1490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A443D5A-FF5E-2347-ADE7-2BF318313832}"/>
                  </a:ext>
                </a:extLst>
              </p14:cNvPr>
              <p14:cNvContentPartPr/>
              <p14:nvPr/>
            </p14:nvContentPartPr>
            <p14:xfrm>
              <a:off x="1169699" y="4277989"/>
              <a:ext cx="241560" cy="130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A443D5A-FF5E-2347-ADE7-2BF31831383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61059" y="4269349"/>
                <a:ext cx="2592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C0CF233-A2C0-124B-9C75-1B3AAA9476F2}"/>
                  </a:ext>
                </a:extLst>
              </p14:cNvPr>
              <p14:cNvContentPartPr/>
              <p14:nvPr/>
            </p14:nvContentPartPr>
            <p14:xfrm>
              <a:off x="1298607" y="4652209"/>
              <a:ext cx="120600" cy="159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C0CF233-A2C0-124B-9C75-1B3AAA9476F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89607" y="4643569"/>
                <a:ext cx="1382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C775316-D1A1-2D45-AF0B-4FE9412EF99A}"/>
                  </a:ext>
                </a:extLst>
              </p14:cNvPr>
              <p14:cNvContentPartPr/>
              <p14:nvPr/>
            </p14:nvContentPartPr>
            <p14:xfrm>
              <a:off x="1533040" y="4098560"/>
              <a:ext cx="1924560" cy="37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C775316-D1A1-2D45-AF0B-4FE9412EF99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79040" y="3990560"/>
                <a:ext cx="20322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CB63B90-2A11-FB49-A63D-CBF7E7169D43}"/>
                  </a:ext>
                </a:extLst>
              </p14:cNvPr>
              <p14:cNvContentPartPr/>
              <p14:nvPr/>
            </p14:nvContentPartPr>
            <p14:xfrm>
              <a:off x="4802560" y="4159040"/>
              <a:ext cx="804240" cy="39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CB63B90-2A11-FB49-A63D-CBF7E7169D4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48920" y="4051400"/>
                <a:ext cx="9118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82ECF2C-830D-F843-961B-56089132D429}"/>
                  </a:ext>
                </a:extLst>
              </p14:cNvPr>
              <p14:cNvContentPartPr/>
              <p14:nvPr/>
            </p14:nvContentPartPr>
            <p14:xfrm>
              <a:off x="6274960" y="4130960"/>
              <a:ext cx="793800" cy="7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82ECF2C-830D-F843-961B-56089132D42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220960" y="4023320"/>
                <a:ext cx="9014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4A4B9EB-EC17-FD49-8D9E-19FAD40491FC}"/>
                  </a:ext>
                </a:extLst>
              </p14:cNvPr>
              <p14:cNvContentPartPr/>
              <p14:nvPr/>
            </p14:nvContentPartPr>
            <p14:xfrm>
              <a:off x="7852120" y="4132040"/>
              <a:ext cx="746280" cy="67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4A4B9EB-EC17-FD49-8D9E-19FAD40491F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98120" y="4024400"/>
                <a:ext cx="8539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9C98B1-D969-804A-A6B0-5972C380983B}"/>
                  </a:ext>
                </a:extLst>
              </p14:cNvPr>
              <p14:cNvContentPartPr/>
              <p14:nvPr/>
            </p14:nvContentPartPr>
            <p14:xfrm>
              <a:off x="9264400" y="4110800"/>
              <a:ext cx="853200" cy="93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9C98B1-D969-804A-A6B0-5972C380983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210760" y="4003160"/>
                <a:ext cx="96084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386293D-81CA-3A43-8E9A-A1CB21B003BA}"/>
                  </a:ext>
                </a:extLst>
              </p14:cNvPr>
              <p14:cNvContentPartPr/>
              <p14:nvPr/>
            </p14:nvContentPartPr>
            <p14:xfrm>
              <a:off x="1621960" y="4610480"/>
              <a:ext cx="2445480" cy="136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386293D-81CA-3A43-8E9A-A1CB21B003B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67960" y="4502480"/>
                <a:ext cx="255312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9D7E49A-D50C-804D-8FDD-47674046C5B6}"/>
                  </a:ext>
                </a:extLst>
              </p14:cNvPr>
              <p14:cNvContentPartPr/>
              <p14:nvPr/>
            </p14:nvContentPartPr>
            <p14:xfrm>
              <a:off x="1644640" y="4857080"/>
              <a:ext cx="946800" cy="37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9D7E49A-D50C-804D-8FDD-47674046C5B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91000" y="4749440"/>
                <a:ext cx="10544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A1A4209-AECA-434C-8918-AF7C2E916F95}"/>
                  </a:ext>
                </a:extLst>
              </p14:cNvPr>
              <p14:cNvContentPartPr/>
              <p14:nvPr/>
            </p14:nvContentPartPr>
            <p14:xfrm>
              <a:off x="4797160" y="4584200"/>
              <a:ext cx="831600" cy="66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A1A4209-AECA-434C-8918-AF7C2E916F9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43520" y="4476560"/>
                <a:ext cx="93924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74A09BC-6FD4-DE40-AD3C-A52FD8A7DE61}"/>
                  </a:ext>
                </a:extLst>
              </p14:cNvPr>
              <p14:cNvContentPartPr/>
              <p14:nvPr/>
            </p14:nvContentPartPr>
            <p14:xfrm>
              <a:off x="4828480" y="4872560"/>
              <a:ext cx="794520" cy="40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74A09BC-6FD4-DE40-AD3C-A52FD8A7DE6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74840" y="4764920"/>
                <a:ext cx="902160" cy="2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465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4019-7385-A149-91C1-E2A9221C23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Know Your Numbers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F4619-5A2D-FC4A-B6D2-4BA6F605B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pPr algn="r"/>
            <a:r>
              <a:rPr lang="en-US" cap="none" dirty="0"/>
              <a:t>Tell the story YOU want to tell and put your best foot forward</a:t>
            </a:r>
          </a:p>
        </p:txBody>
      </p:sp>
    </p:spTree>
    <p:extLst>
      <p:ext uri="{BB962C8B-B14F-4D97-AF65-F5344CB8AC3E}">
        <p14:creationId xmlns:p14="http://schemas.microsoft.com/office/powerpoint/2010/main" val="1686961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F682A8C-BC87-E34F-B71A-6F1F003DE3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95824"/>
              </p:ext>
            </p:extLst>
          </p:nvPr>
        </p:nvGraphicFramePr>
        <p:xfrm>
          <a:off x="1285191" y="1735667"/>
          <a:ext cx="9220199" cy="2520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7863">
                  <a:extLst>
                    <a:ext uri="{9D8B030D-6E8A-4147-A177-3AD203B41FA5}">
                      <a16:colId xmlns:a16="http://schemas.microsoft.com/office/drawing/2014/main" val="1030701221"/>
                    </a:ext>
                  </a:extLst>
                </a:gridCol>
                <a:gridCol w="888694">
                  <a:extLst>
                    <a:ext uri="{9D8B030D-6E8A-4147-A177-3AD203B41FA5}">
                      <a16:colId xmlns:a16="http://schemas.microsoft.com/office/drawing/2014/main" val="2517240631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3954308788"/>
                    </a:ext>
                  </a:extLst>
                </a:gridCol>
                <a:gridCol w="888694">
                  <a:extLst>
                    <a:ext uri="{9D8B030D-6E8A-4147-A177-3AD203B41FA5}">
                      <a16:colId xmlns:a16="http://schemas.microsoft.com/office/drawing/2014/main" val="1980965320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3990033535"/>
                    </a:ext>
                  </a:extLst>
                </a:gridCol>
                <a:gridCol w="888694">
                  <a:extLst>
                    <a:ext uri="{9D8B030D-6E8A-4147-A177-3AD203B41FA5}">
                      <a16:colId xmlns:a16="http://schemas.microsoft.com/office/drawing/2014/main" val="355183120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2981112022"/>
                    </a:ext>
                  </a:extLst>
                </a:gridCol>
                <a:gridCol w="888694">
                  <a:extLst>
                    <a:ext uri="{9D8B030D-6E8A-4147-A177-3AD203B41FA5}">
                      <a16:colId xmlns:a16="http://schemas.microsoft.com/office/drawing/2014/main" val="4075768786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2899888942"/>
                    </a:ext>
                  </a:extLst>
                </a:gridCol>
              </a:tblGrid>
              <a:tr h="701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ACTUAL COMPANY:  Design &amp; Production of Signs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Dec 31, 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% of Total Liabilities &amp; Equity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Dec 31, 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% of Total Liabilities &amp; Equity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Dec 31, 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% of Total Liabilities &amp; Equity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Aug 30, 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% of Total Liabilities &amp; Equity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58717135"/>
                  </a:ext>
                </a:extLst>
              </a:tr>
              <a:tr h="25984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LIABILITIES &amp; EQUITY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85283244"/>
                  </a:ext>
                </a:extLst>
              </a:tr>
              <a:tr h="25984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Liabilities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145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62280182"/>
                  </a:ext>
                </a:extLst>
              </a:tr>
              <a:tr h="25984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Accounts Payable</a:t>
                      </a:r>
                    </a:p>
                  </a:txBody>
                  <a:tcPr marL="34290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2,726.45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532.35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1,159.94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789.15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89806039"/>
                  </a:ext>
                </a:extLst>
              </a:tr>
              <a:tr h="25984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Credit Cards AMEX</a:t>
                      </a:r>
                    </a:p>
                  </a:txBody>
                  <a:tcPr marL="342900" marR="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671.11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995.06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1,658.71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136882"/>
                  </a:ext>
                </a:extLst>
              </a:tr>
              <a:tr h="25984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BARCLAY</a:t>
                      </a:r>
                    </a:p>
                  </a:txBody>
                  <a:tcPr marL="51435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2,170.93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44419607"/>
                  </a:ext>
                </a:extLst>
              </a:tr>
              <a:tr h="25984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CAPITAL ONE </a:t>
                      </a:r>
                    </a:p>
                  </a:txBody>
                  <a:tcPr marL="51435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14,744.61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554.58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14,939.67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9,883.32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77844947"/>
                  </a:ext>
                </a:extLst>
              </a:tr>
              <a:tr h="25984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Credit Cards</a:t>
                      </a:r>
                    </a:p>
                  </a:txBody>
                  <a:tcPr marL="34290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14,744.61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3,396.62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15,934.73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11,542.03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6321780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A70B3-1C04-5A4B-8193-ED27AE40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76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F682A8C-BC87-E34F-B71A-6F1F003DE3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323381"/>
              </p:ext>
            </p:extLst>
          </p:nvPr>
        </p:nvGraphicFramePr>
        <p:xfrm>
          <a:off x="1544113" y="605970"/>
          <a:ext cx="9103773" cy="5343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1437">
                  <a:extLst>
                    <a:ext uri="{9D8B030D-6E8A-4147-A177-3AD203B41FA5}">
                      <a16:colId xmlns:a16="http://schemas.microsoft.com/office/drawing/2014/main" val="1030701221"/>
                    </a:ext>
                  </a:extLst>
                </a:gridCol>
                <a:gridCol w="888694">
                  <a:extLst>
                    <a:ext uri="{9D8B030D-6E8A-4147-A177-3AD203B41FA5}">
                      <a16:colId xmlns:a16="http://schemas.microsoft.com/office/drawing/2014/main" val="2517240631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3954308788"/>
                    </a:ext>
                  </a:extLst>
                </a:gridCol>
                <a:gridCol w="888694">
                  <a:extLst>
                    <a:ext uri="{9D8B030D-6E8A-4147-A177-3AD203B41FA5}">
                      <a16:colId xmlns:a16="http://schemas.microsoft.com/office/drawing/2014/main" val="1980965320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3990033535"/>
                    </a:ext>
                  </a:extLst>
                </a:gridCol>
                <a:gridCol w="888694">
                  <a:extLst>
                    <a:ext uri="{9D8B030D-6E8A-4147-A177-3AD203B41FA5}">
                      <a16:colId xmlns:a16="http://schemas.microsoft.com/office/drawing/2014/main" val="355183120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2981112022"/>
                    </a:ext>
                  </a:extLst>
                </a:gridCol>
                <a:gridCol w="888694">
                  <a:extLst>
                    <a:ext uri="{9D8B030D-6E8A-4147-A177-3AD203B41FA5}">
                      <a16:colId xmlns:a16="http://schemas.microsoft.com/office/drawing/2014/main" val="4075768786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289988894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ACTUAL COMPANY:  Design &amp; Production of Signs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Dec 31, 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% of Total Liabilities &amp; Equity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Dec 31, 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</a:rPr>
                        <a:t>% of Inco% of Total Liabilities &amp; Equity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me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Dec 31, 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% of Total Liabilities &amp; Equity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Aug 30, 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% of Total Liabilities &amp; Equity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5871713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Current Liabilities</a:t>
                      </a:r>
                    </a:p>
                  </a:txBody>
                  <a:tcPr marL="342900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255745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2596-ENGRAVER &amp; ROUTER</a:t>
                      </a:r>
                    </a:p>
                  </a:txBody>
                  <a:tcPr marL="342900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19,280.00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15,243.32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528324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NICU-CANNON FLAT BED LOAN</a:t>
                      </a:r>
                    </a:p>
                  </a:txBody>
                  <a:tcPr marL="51435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114,817.48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48.6%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88,687.58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35.6%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68,559.27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25.6%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808863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CANON- Flat Bed Printer Loan</a:t>
                      </a:r>
                    </a:p>
                  </a:txBody>
                  <a:tcPr marL="51435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95,997.37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2,578.34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2,578.34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2,578.34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5951813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3325 · NICU-64" ROLAND PRINTE...</a:t>
                      </a:r>
                    </a:p>
                  </a:txBody>
                  <a:tcPr marL="9525" marR="17145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13,779.41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9,943.82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9,928.62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7,121.67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1863167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2650 · NICU-ENGRAVER LOAN</a:t>
                      </a:r>
                    </a:p>
                  </a:txBody>
                  <a:tcPr marL="51435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17,934.48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13,567.33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7,638.91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3,361.15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3356304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2200 ·  Sales Tax Payable</a:t>
                      </a:r>
                    </a:p>
                  </a:txBody>
                  <a:tcPr marL="51435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2,737.36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14,187.74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12,705.58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12,500.67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5056868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Garnishment Payable</a:t>
                      </a:r>
                    </a:p>
                  </a:txBody>
                  <a:tcPr marL="51435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862.38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-716.36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-716.36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-0.3%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7324559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IRA</a:t>
                      </a:r>
                    </a:p>
                  </a:txBody>
                  <a:tcPr marL="51435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830.00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710.00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710.00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710.00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2993845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MEDICAL</a:t>
                      </a:r>
                    </a:p>
                  </a:txBody>
                  <a:tcPr marL="51435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-563.46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8341692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NICU-LINE OF CREDIT</a:t>
                      </a:r>
                    </a:p>
                  </a:txBody>
                  <a:tcPr marL="51435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36,995.94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16.7%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25,085.52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10.6%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38,748.79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15.6%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41,565.18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15.5%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9931128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P/R GARNISHMENT</a:t>
                      </a:r>
                    </a:p>
                  </a:txBody>
                  <a:tcPr marL="51435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-1,453.74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-0.6%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-1,453.74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-0.6%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-1,453.74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-0.5%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2253338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2100 · PAYROLL TAXES PAYABLE</a:t>
                      </a:r>
                    </a:p>
                  </a:txBody>
                  <a:tcPr marL="9525" marR="171450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-413.98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-0.2%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3,500.57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4,044.05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7,645.85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6228018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ROLAND 54' PRINTER CUTTER</a:t>
                      </a:r>
                    </a:p>
                  </a:txBody>
                  <a:tcPr marL="51435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-2,578.34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-2,578.34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8980603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SALES TAX PAYABLE</a:t>
                      </a:r>
                    </a:p>
                  </a:txBody>
                  <a:tcPr marL="51435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-10,352.00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-4.4%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-10,352.00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-4.2%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-10,352.00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-3.9%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113688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Other Current Liabilities</a:t>
                      </a:r>
                    </a:p>
                  </a:txBody>
                  <a:tcPr marL="34290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167,397.12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75.6%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173,447.44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169,221.43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67.9%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144,185.01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53.7%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4441960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7784494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Liabilities</a:t>
                      </a: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184,868.18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83.5%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177,376.41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186,316.10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74.8%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156,516.19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58.3%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6321780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A70B3-1C04-5A4B-8193-ED27AE40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01C424B-5388-D44A-B1B6-C45CBD8C1516}"/>
                  </a:ext>
                </a:extLst>
              </p14:cNvPr>
              <p14:cNvContentPartPr/>
              <p14:nvPr/>
            </p14:nvContentPartPr>
            <p14:xfrm>
              <a:off x="995099" y="1258309"/>
              <a:ext cx="419760" cy="293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01C424B-5388-D44A-B1B6-C45CBD8C15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6099" y="1249309"/>
                <a:ext cx="4374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6D66F90-A4DF-664B-A745-EFB7656A9C23}"/>
                  </a:ext>
                </a:extLst>
              </p14:cNvPr>
              <p14:cNvContentPartPr/>
              <p14:nvPr/>
            </p14:nvContentPartPr>
            <p14:xfrm>
              <a:off x="1944779" y="2840869"/>
              <a:ext cx="1863360" cy="81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6D66F90-A4DF-664B-A745-EFB7656A9C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90779" y="2733229"/>
                <a:ext cx="19710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DBB3E78-0C47-DA49-9D96-685C381F5221}"/>
                  </a:ext>
                </a:extLst>
              </p14:cNvPr>
              <p14:cNvContentPartPr/>
              <p14:nvPr/>
            </p14:nvContentPartPr>
            <p14:xfrm>
              <a:off x="2015699" y="4880269"/>
              <a:ext cx="1686240" cy="70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DBB3E78-0C47-DA49-9D96-685C381F522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62059" y="4772629"/>
                <a:ext cx="17938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4A421DA-47E9-F34F-832F-E6A88DC33226}"/>
                  </a:ext>
                </a:extLst>
              </p14:cNvPr>
              <p14:cNvContentPartPr/>
              <p14:nvPr/>
            </p14:nvContentPartPr>
            <p14:xfrm>
              <a:off x="6241379" y="4893589"/>
              <a:ext cx="669600" cy="24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4A421DA-47E9-F34F-832F-E6A88DC3322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87739" y="4785589"/>
                <a:ext cx="7772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0F84FB3-C530-8E40-A1A3-2714BA8A14CD}"/>
                  </a:ext>
                </a:extLst>
              </p14:cNvPr>
              <p14:cNvContentPartPr/>
              <p14:nvPr/>
            </p14:nvContentPartPr>
            <p14:xfrm>
              <a:off x="7723859" y="4852549"/>
              <a:ext cx="777600" cy="19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0F84FB3-C530-8E40-A1A3-2714BA8A14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70219" y="4744549"/>
                <a:ext cx="8852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081BA5A-1BF5-4B49-9143-9F4849CB95D4}"/>
                  </a:ext>
                </a:extLst>
              </p14:cNvPr>
              <p14:cNvContentPartPr/>
              <p14:nvPr/>
            </p14:nvContentPartPr>
            <p14:xfrm>
              <a:off x="9263219" y="4911589"/>
              <a:ext cx="698400" cy="32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81BA5A-1BF5-4B49-9143-9F4849CB95D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09579" y="4803589"/>
                <a:ext cx="8060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CD6E60A-CD7A-CD4D-9931-97ECD4D161B8}"/>
                  </a:ext>
                </a:extLst>
              </p14:cNvPr>
              <p14:cNvContentPartPr/>
              <p14:nvPr/>
            </p14:nvContentPartPr>
            <p14:xfrm>
              <a:off x="6305819" y="2893069"/>
              <a:ext cx="654120" cy="18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CD6E60A-CD7A-CD4D-9931-97ECD4D161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52179" y="2785429"/>
                <a:ext cx="7617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FAD46BC-4585-514A-AEFC-B96D3AEE82D3}"/>
                  </a:ext>
                </a:extLst>
              </p14:cNvPr>
              <p14:cNvContentPartPr/>
              <p14:nvPr/>
            </p14:nvContentPartPr>
            <p14:xfrm>
              <a:off x="7757339" y="2854909"/>
              <a:ext cx="728640" cy="68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FAD46BC-4585-514A-AEFC-B96D3AEE82D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03699" y="2747269"/>
                <a:ext cx="83628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FB08D2E-04DF-D14B-8952-B06FC360371B}"/>
                  </a:ext>
                </a:extLst>
              </p14:cNvPr>
              <p14:cNvContentPartPr/>
              <p14:nvPr/>
            </p14:nvContentPartPr>
            <p14:xfrm>
              <a:off x="9270419" y="2836549"/>
              <a:ext cx="718920" cy="53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FB08D2E-04DF-D14B-8952-B06FC360371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216779" y="2728909"/>
                <a:ext cx="8265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0387C4-CEAF-DA42-ADFD-C5E6B127B386}"/>
                  </a:ext>
                </a:extLst>
              </p14:cNvPr>
              <p14:cNvContentPartPr/>
              <p14:nvPr/>
            </p14:nvContentPartPr>
            <p14:xfrm>
              <a:off x="1993019" y="4130389"/>
              <a:ext cx="1420920" cy="43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0387C4-CEAF-DA42-ADFD-C5E6B127B38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39379" y="4022389"/>
                <a:ext cx="15285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B9C5754-F3CA-D940-9E7F-3D57DDB29C86}"/>
                  </a:ext>
                </a:extLst>
              </p14:cNvPr>
              <p14:cNvContentPartPr/>
              <p14:nvPr/>
            </p14:nvContentPartPr>
            <p14:xfrm>
              <a:off x="6332459" y="4155949"/>
              <a:ext cx="615960" cy="28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B9C5754-F3CA-D940-9E7F-3D57DDB29C8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78819" y="4047949"/>
                <a:ext cx="72360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9C7CC56-8672-CB46-91E6-D4CF99423602}"/>
                  </a:ext>
                </a:extLst>
              </p14:cNvPr>
              <p14:cNvContentPartPr/>
              <p14:nvPr/>
            </p14:nvContentPartPr>
            <p14:xfrm>
              <a:off x="7801259" y="4056949"/>
              <a:ext cx="643320" cy="39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9C7CC56-8672-CB46-91E6-D4CF9942360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47259" y="3949309"/>
                <a:ext cx="7509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A70139E-8656-6145-A840-A634F969A284}"/>
                  </a:ext>
                </a:extLst>
              </p14:cNvPr>
              <p14:cNvContentPartPr/>
              <p14:nvPr/>
            </p14:nvContentPartPr>
            <p14:xfrm>
              <a:off x="9344939" y="4065589"/>
              <a:ext cx="603720" cy="44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A70139E-8656-6145-A840-A634F969A28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291299" y="3957589"/>
                <a:ext cx="7113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1AE9324-9352-694F-B285-3E47B49A0C9B}"/>
                  </a:ext>
                </a:extLst>
              </p14:cNvPr>
              <p14:cNvContentPartPr/>
              <p14:nvPr/>
            </p14:nvContentPartPr>
            <p14:xfrm>
              <a:off x="1053779" y="2683855"/>
              <a:ext cx="361080" cy="297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1AE9324-9352-694F-B285-3E47B49A0C9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44788" y="2675215"/>
                <a:ext cx="378702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68AD400-68A7-654F-B8F3-0ADD0CFE32A6}"/>
                  </a:ext>
                </a:extLst>
              </p14:cNvPr>
              <p14:cNvContentPartPr/>
              <p14:nvPr/>
            </p14:nvContentPartPr>
            <p14:xfrm>
              <a:off x="1137295" y="3040740"/>
              <a:ext cx="330840" cy="3882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68AD400-68A7-654F-B8F3-0ADD0CFE32A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28655" y="3031744"/>
                <a:ext cx="348480" cy="405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A526002-D4C1-C44F-A0A6-3AAC7B3FBC98}"/>
                  </a:ext>
                </a:extLst>
              </p14:cNvPr>
              <p14:cNvContentPartPr/>
              <p14:nvPr/>
            </p14:nvContentPartPr>
            <p14:xfrm>
              <a:off x="1137295" y="4732669"/>
              <a:ext cx="288000" cy="321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A526002-D4C1-C44F-A0A6-3AAC7B3FBC9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28295" y="4723669"/>
                <a:ext cx="30564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53A2309-1221-FE4E-9E40-38E4B956B04A}"/>
                  </a:ext>
                </a:extLst>
              </p14:cNvPr>
              <p14:cNvContentPartPr/>
              <p14:nvPr/>
            </p14:nvContentPartPr>
            <p14:xfrm>
              <a:off x="1102379" y="4037509"/>
              <a:ext cx="27000" cy="326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53A2309-1221-FE4E-9E40-38E4B956B04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93739" y="4028509"/>
                <a:ext cx="4464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66054B6-EC35-BB4E-89F9-3B5F3FDABEC3}"/>
                  </a:ext>
                </a:extLst>
              </p14:cNvPr>
              <p14:cNvContentPartPr/>
              <p14:nvPr/>
            </p14:nvContentPartPr>
            <p14:xfrm>
              <a:off x="1171499" y="4097269"/>
              <a:ext cx="232560" cy="29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66054B6-EC35-BB4E-89F9-3B5F3FDABEC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62485" y="4088280"/>
                <a:ext cx="250227" cy="309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AF923DF-185F-1141-BFCA-588259582119}"/>
                  </a:ext>
                </a:extLst>
              </p14:cNvPr>
              <p14:cNvContentPartPr/>
              <p14:nvPr/>
            </p14:nvContentPartPr>
            <p14:xfrm>
              <a:off x="3055019" y="3132469"/>
              <a:ext cx="10800" cy="68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AF923DF-185F-1141-BFCA-58825958211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46379" y="3123829"/>
                <a:ext cx="284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E501CC4-9C49-5642-8924-1AF0A7D54AA8}"/>
                  </a:ext>
                </a:extLst>
              </p14:cNvPr>
              <p14:cNvContentPartPr/>
              <p14:nvPr/>
            </p14:nvContentPartPr>
            <p14:xfrm>
              <a:off x="2016779" y="3076669"/>
              <a:ext cx="1428480" cy="576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E501CC4-9C49-5642-8924-1AF0A7D54AA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963139" y="2968669"/>
                <a:ext cx="153612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CA8F19C-D90D-B348-8F43-2FB17A20BF43}"/>
                  </a:ext>
                </a:extLst>
              </p14:cNvPr>
              <p14:cNvContentPartPr/>
              <p14:nvPr/>
            </p14:nvContentPartPr>
            <p14:xfrm>
              <a:off x="7945979" y="3178189"/>
              <a:ext cx="503640" cy="34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CA8F19C-D90D-B348-8F43-2FB17A20BF4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92339" y="3070549"/>
                <a:ext cx="6112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C15A57F-E5EB-7344-AFDC-496B64062F33}"/>
                  </a:ext>
                </a:extLst>
              </p14:cNvPr>
              <p14:cNvContentPartPr/>
              <p14:nvPr/>
            </p14:nvContentPartPr>
            <p14:xfrm>
              <a:off x="9394259" y="3135349"/>
              <a:ext cx="558000" cy="16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C15A57F-E5EB-7344-AFDC-496B64062F3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340619" y="3027349"/>
                <a:ext cx="6656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CC75EE-2DC7-CE43-AB0E-354D91F4D419}"/>
                  </a:ext>
                </a:extLst>
              </p14:cNvPr>
              <p14:cNvContentPartPr/>
              <p14:nvPr/>
            </p14:nvContentPartPr>
            <p14:xfrm>
              <a:off x="1812040" y="1333760"/>
              <a:ext cx="1706400" cy="91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CC75EE-2DC7-CE43-AB0E-354D91F4D41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58040" y="1226120"/>
                <a:ext cx="18140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B29DB0-B7D3-704E-B7FA-FF101A449A96}"/>
                  </a:ext>
                </a:extLst>
              </p14:cNvPr>
              <p14:cNvContentPartPr/>
              <p14:nvPr/>
            </p14:nvContentPartPr>
            <p14:xfrm>
              <a:off x="1878280" y="1626440"/>
              <a:ext cx="2105640" cy="114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B29DB0-B7D3-704E-B7FA-FF101A449A9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24280" y="1518800"/>
                <a:ext cx="221328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3691EA-9D8D-5C4E-B24A-33DF8B7E9B30}"/>
                  </a:ext>
                </a:extLst>
              </p14:cNvPr>
              <p14:cNvContentPartPr/>
              <p14:nvPr/>
            </p14:nvContentPartPr>
            <p14:xfrm>
              <a:off x="2047840" y="1858640"/>
              <a:ext cx="2265120" cy="76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3691EA-9D8D-5C4E-B24A-33DF8B7E9B3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994200" y="1751000"/>
                <a:ext cx="23727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FDB0677-E035-2C47-B63E-1BB521AD0C2A}"/>
                  </a:ext>
                </a:extLst>
              </p14:cNvPr>
              <p14:cNvContentPartPr/>
              <p14:nvPr/>
            </p14:nvContentPartPr>
            <p14:xfrm>
              <a:off x="2052520" y="2121440"/>
              <a:ext cx="2126520" cy="108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FDB0677-E035-2C47-B63E-1BB521AD0C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998520" y="2013800"/>
                <a:ext cx="223416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6F8AC3-FD66-AD4C-B045-C915D043E183}"/>
                  </a:ext>
                </a:extLst>
              </p14:cNvPr>
              <p14:cNvContentPartPr/>
              <p14:nvPr/>
            </p14:nvContentPartPr>
            <p14:xfrm>
              <a:off x="1934080" y="2380280"/>
              <a:ext cx="2446200" cy="59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6F8AC3-FD66-AD4C-B045-C915D043E18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880080" y="2272280"/>
                <a:ext cx="25538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7CCFA23-8EFF-7A4E-B26E-BDD007C6A2A2}"/>
                  </a:ext>
                </a:extLst>
              </p14:cNvPr>
              <p14:cNvContentPartPr/>
              <p14:nvPr/>
            </p14:nvContentPartPr>
            <p14:xfrm>
              <a:off x="2077720" y="2571440"/>
              <a:ext cx="2265840" cy="70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7CCFA23-8EFF-7A4E-B26E-BDD007C6A2A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023720" y="2463440"/>
                <a:ext cx="237348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F73CB7B-CF73-7F40-AFD7-0F95672ACCC9}"/>
                  </a:ext>
                </a:extLst>
              </p14:cNvPr>
              <p14:cNvContentPartPr/>
              <p14:nvPr/>
            </p14:nvContentPartPr>
            <p14:xfrm>
              <a:off x="2054680" y="4681400"/>
              <a:ext cx="2283840" cy="105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F73CB7B-CF73-7F40-AFD7-0F95672ACCC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01040" y="4573760"/>
                <a:ext cx="2391480" cy="32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572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F682A8C-BC87-E34F-B71A-6F1F003DE3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245041"/>
              </p:ext>
            </p:extLst>
          </p:nvPr>
        </p:nvGraphicFramePr>
        <p:xfrm>
          <a:off x="1210478" y="541783"/>
          <a:ext cx="9103773" cy="5623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1437">
                  <a:extLst>
                    <a:ext uri="{9D8B030D-6E8A-4147-A177-3AD203B41FA5}">
                      <a16:colId xmlns:a16="http://schemas.microsoft.com/office/drawing/2014/main" val="1030701221"/>
                    </a:ext>
                  </a:extLst>
                </a:gridCol>
                <a:gridCol w="888694">
                  <a:extLst>
                    <a:ext uri="{9D8B030D-6E8A-4147-A177-3AD203B41FA5}">
                      <a16:colId xmlns:a16="http://schemas.microsoft.com/office/drawing/2014/main" val="2517240631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3954308788"/>
                    </a:ext>
                  </a:extLst>
                </a:gridCol>
                <a:gridCol w="888694">
                  <a:extLst>
                    <a:ext uri="{9D8B030D-6E8A-4147-A177-3AD203B41FA5}">
                      <a16:colId xmlns:a16="http://schemas.microsoft.com/office/drawing/2014/main" val="1980965320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3990033535"/>
                    </a:ext>
                  </a:extLst>
                </a:gridCol>
                <a:gridCol w="888694">
                  <a:extLst>
                    <a:ext uri="{9D8B030D-6E8A-4147-A177-3AD203B41FA5}">
                      <a16:colId xmlns:a16="http://schemas.microsoft.com/office/drawing/2014/main" val="355183120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2981112022"/>
                    </a:ext>
                  </a:extLst>
                </a:gridCol>
                <a:gridCol w="888694">
                  <a:extLst>
                    <a:ext uri="{9D8B030D-6E8A-4147-A177-3AD203B41FA5}">
                      <a16:colId xmlns:a16="http://schemas.microsoft.com/office/drawing/2014/main" val="4075768786"/>
                    </a:ext>
                  </a:extLst>
                </a:gridCol>
                <a:gridCol w="609390">
                  <a:extLst>
                    <a:ext uri="{9D8B030D-6E8A-4147-A177-3AD203B41FA5}">
                      <a16:colId xmlns:a16="http://schemas.microsoft.com/office/drawing/2014/main" val="289988894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ACTUAL COMPANY:  Design &amp; Production of Signs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Dec 31, 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% of Total Liabilities &amp; Equity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Dec 31, 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% of Total Liabilities &amp; Equity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Dec 31, 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% of Total Liabilities &amp; Equity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Aug 30, 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% of Total Liabilities &amp; Equity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5871713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Equity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COMMON STOCK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6255745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COMMON STOCK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60,000.00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60,000.00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60,000.00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60,000.00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28324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32000 · Retained Earnings</a:t>
                      </a:r>
                    </a:p>
                  </a:txBody>
                  <a:tcPr marL="257175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-41,917.94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-18.9%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-25,454.77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-10.8%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2,858.50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808863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SHAREHOLDER DISTRIBUTION</a:t>
                      </a:r>
                    </a:p>
                  </a:txBody>
                  <a:tcPr marL="257175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-53,907.38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-22.8%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-90,873.66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-36.5%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-78,220.46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-29.2%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5951813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 Income</a:t>
                      </a:r>
                    </a:p>
                  </a:txBody>
                  <a:tcPr marL="257175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18,550.69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78,465.33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93,722.55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37.6%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127,153.77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47.4%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863167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Equity</a:t>
                      </a:r>
                    </a:p>
                  </a:txBody>
                  <a:tcPr marL="85725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36,632.75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16.5%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59,103.18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62,858.50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111,791.81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41.7%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356304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288272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LIABILITIES &amp; EQUITY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221,500.93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236,479.59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249,174.60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268,308.00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056868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35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7324559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35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2993845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35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8341692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35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9931128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35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2253338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71450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6228018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35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8980603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35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113688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4441960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00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7784494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6321780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A70B3-1C04-5A4B-8193-ED27AE40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EE936AF-237C-3345-9948-8AAF85050E27}"/>
                  </a:ext>
                </a:extLst>
              </p14:cNvPr>
              <p14:cNvContentPartPr/>
              <p14:nvPr/>
            </p14:nvContentPartPr>
            <p14:xfrm>
              <a:off x="1423499" y="1865989"/>
              <a:ext cx="1836360" cy="73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EE936AF-237C-3345-9948-8AAF85050E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9499" y="1757989"/>
                <a:ext cx="194400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FF6B29C-EA3D-2142-A19C-D6F0F4E752B3}"/>
                  </a:ext>
                </a:extLst>
              </p14:cNvPr>
              <p14:cNvContentPartPr/>
              <p14:nvPr/>
            </p14:nvContentPartPr>
            <p14:xfrm>
              <a:off x="1494779" y="2112589"/>
              <a:ext cx="2296440" cy="71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FF6B29C-EA3D-2142-A19C-D6F0F4E752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1139" y="2004589"/>
                <a:ext cx="24040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4C8C38B-150E-5542-A8D3-F2B59178953F}"/>
                  </a:ext>
                </a:extLst>
              </p14:cNvPr>
              <p14:cNvContentPartPr/>
              <p14:nvPr/>
            </p14:nvContentPartPr>
            <p14:xfrm>
              <a:off x="6000539" y="2170189"/>
              <a:ext cx="697680" cy="25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4C8C38B-150E-5542-A8D3-F2B5917895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46539" y="2062189"/>
                <a:ext cx="8053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4348EB-00B9-CD4C-A18D-E198CCBAFC67}"/>
                  </a:ext>
                </a:extLst>
              </p14:cNvPr>
              <p14:cNvContentPartPr/>
              <p14:nvPr/>
            </p14:nvContentPartPr>
            <p14:xfrm>
              <a:off x="7462499" y="2183869"/>
              <a:ext cx="692280" cy="18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4348EB-00B9-CD4C-A18D-E198CCBAFC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08859" y="2076229"/>
                <a:ext cx="7999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6D656F5-E5BA-C64B-A74B-7EAA42054037}"/>
                  </a:ext>
                </a:extLst>
              </p14:cNvPr>
              <p14:cNvContentPartPr/>
              <p14:nvPr/>
            </p14:nvContentPartPr>
            <p14:xfrm>
              <a:off x="8966939" y="2187109"/>
              <a:ext cx="859320" cy="67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6D656F5-E5BA-C64B-A74B-7EAA420540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12939" y="2079109"/>
                <a:ext cx="9669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92F68E6-B9F2-B943-9C8C-885C18F755F1}"/>
                  </a:ext>
                </a:extLst>
              </p14:cNvPr>
              <p14:cNvContentPartPr/>
              <p14:nvPr/>
            </p14:nvContentPartPr>
            <p14:xfrm>
              <a:off x="4563419" y="1928989"/>
              <a:ext cx="632880" cy="48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92F68E6-B9F2-B943-9C8C-885C18F755F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09779" y="1821349"/>
                <a:ext cx="7405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27A4DA3-C5ED-1C4B-8571-28026AD78DFC}"/>
                  </a:ext>
                </a:extLst>
              </p14:cNvPr>
              <p14:cNvContentPartPr/>
              <p14:nvPr/>
            </p14:nvContentPartPr>
            <p14:xfrm>
              <a:off x="6026459" y="1952029"/>
              <a:ext cx="636480" cy="43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27A4DA3-C5ED-1C4B-8571-28026AD78DF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72819" y="1844029"/>
                <a:ext cx="7441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2A20AA1-8291-7E41-B715-09922CF2E9B6}"/>
                  </a:ext>
                </a:extLst>
              </p14:cNvPr>
              <p14:cNvContentPartPr/>
              <p14:nvPr/>
            </p14:nvContentPartPr>
            <p14:xfrm>
              <a:off x="7830059" y="1920709"/>
              <a:ext cx="349200" cy="28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2A20AA1-8291-7E41-B715-09922CF2E9B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76419" y="1813069"/>
                <a:ext cx="4568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E69CD60-FD53-5547-80EE-130B3BED9502}"/>
                  </a:ext>
                </a:extLst>
              </p14:cNvPr>
              <p14:cNvContentPartPr/>
              <p14:nvPr/>
            </p14:nvContentPartPr>
            <p14:xfrm>
              <a:off x="9041819" y="1939789"/>
              <a:ext cx="646200" cy="133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E69CD60-FD53-5547-80EE-130B3BED950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87819" y="1832149"/>
                <a:ext cx="75384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EBF8624-0349-2E44-80A8-671EA551E73A}"/>
                  </a:ext>
                </a:extLst>
              </p14:cNvPr>
              <p14:cNvContentPartPr/>
              <p14:nvPr/>
            </p14:nvContentPartPr>
            <p14:xfrm>
              <a:off x="761819" y="1743589"/>
              <a:ext cx="412920" cy="677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EBF8624-0349-2E44-80A8-671EA551E73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3179" y="1734589"/>
                <a:ext cx="430560" cy="6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5390A3-2A57-3749-AE61-708814C4D409}"/>
                  </a:ext>
                </a:extLst>
              </p14:cNvPr>
              <p14:cNvContentPartPr/>
              <p14:nvPr/>
            </p14:nvContentPartPr>
            <p14:xfrm>
              <a:off x="1446280" y="2156720"/>
              <a:ext cx="2316960" cy="10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5390A3-2A57-3749-AE61-708814C4D40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92280" y="2049080"/>
                <a:ext cx="242460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26CE293-1888-8D40-88C8-3C4C2C42761E}"/>
                  </a:ext>
                </a:extLst>
              </p14:cNvPr>
              <p14:cNvContentPartPr/>
              <p14:nvPr/>
            </p14:nvContentPartPr>
            <p14:xfrm>
              <a:off x="5958520" y="2189840"/>
              <a:ext cx="741600" cy="46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26CE293-1888-8D40-88C8-3C4C2C42761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04520" y="2082200"/>
                <a:ext cx="8492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0F72D7-1FDD-B44C-91D1-0CEC116D3EEA}"/>
                  </a:ext>
                </a:extLst>
              </p14:cNvPr>
              <p14:cNvContentPartPr/>
              <p14:nvPr/>
            </p14:nvContentPartPr>
            <p14:xfrm>
              <a:off x="7441360" y="2182280"/>
              <a:ext cx="745920" cy="47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0F72D7-1FDD-B44C-91D1-0CEC116D3EE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87720" y="2074640"/>
                <a:ext cx="8535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BDF1516-7736-D046-B9A6-35A78A0D1CFE}"/>
                  </a:ext>
                </a:extLst>
              </p14:cNvPr>
              <p14:cNvContentPartPr/>
              <p14:nvPr/>
            </p14:nvContentPartPr>
            <p14:xfrm>
              <a:off x="8972440" y="2170040"/>
              <a:ext cx="781200" cy="28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BDF1516-7736-D046-B9A6-35A78A0D1CF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918440" y="2062040"/>
                <a:ext cx="888840" cy="24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2443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C0FD-A131-5C4B-9AC6-AE8421698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Recommended </a:t>
            </a:r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A844F-C3F5-2D46-B17C-3BD699CCD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www.Investopedia.com</a:t>
            </a:r>
            <a:r>
              <a:rPr lang="en-US" dirty="0"/>
              <a:t>  for definitions/explanations of financial terms</a:t>
            </a:r>
          </a:p>
          <a:p>
            <a:r>
              <a:rPr lang="en-US" i="1" dirty="0"/>
              <a:t>Buying and Selling a Business: A Step-by-Step Guide, 2</a:t>
            </a:r>
            <a:r>
              <a:rPr lang="en-US" i="1" baseline="30000" dirty="0"/>
              <a:t>nd</a:t>
            </a:r>
            <a:r>
              <a:rPr lang="en-US" i="1" dirty="0"/>
              <a:t> ed., </a:t>
            </a:r>
            <a:r>
              <a:rPr lang="en-US" dirty="0"/>
              <a:t>Robert F. </a:t>
            </a:r>
            <a:r>
              <a:rPr lang="en-US" dirty="0" err="1"/>
              <a:t>Klueger</a:t>
            </a:r>
            <a:r>
              <a:rPr lang="en-US" dirty="0"/>
              <a:t>, 2004 </a:t>
            </a:r>
          </a:p>
          <a:p>
            <a:r>
              <a:rPr lang="en-US" i="1" dirty="0"/>
              <a:t>Death by Meeting: A Leadership Fable about Solving the Most Painful Problem in Business</a:t>
            </a:r>
            <a:r>
              <a:rPr lang="en-US" dirty="0"/>
              <a:t>, Patrick Lencioni, 2004</a:t>
            </a:r>
          </a:p>
          <a:p>
            <a:r>
              <a:rPr lang="en-US" dirty="0">
                <a:hlinkClick r:id="rId4"/>
              </a:rPr>
              <a:t>https://www.scoro.com/blog/financial-kpis-for-financial-kpi-dashboard</a:t>
            </a:r>
            <a:r>
              <a:rPr lang="en-US" dirty="0"/>
              <a:t>   for interpretations of financial ratio analysis</a:t>
            </a:r>
          </a:p>
          <a:p>
            <a:r>
              <a:rPr lang="en-US" dirty="0"/>
              <a:t>Set up a Financial Clarity Consultation with me at </a:t>
            </a:r>
            <a:r>
              <a:rPr lang="en-US" dirty="0" err="1"/>
              <a:t>www.EquityByDesign.com</a:t>
            </a:r>
            <a:r>
              <a:rPr lang="en-US" dirty="0"/>
              <a:t>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FA23D-DABD-7043-8AEA-74332988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8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F8091-6085-0A4D-8F0E-A24B8C14F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chat!</a:t>
            </a:r>
          </a:p>
        </p:txBody>
      </p:sp>
      <p:pic>
        <p:nvPicPr>
          <p:cNvPr id="5" name="Content Placeholder 4" descr="equitybydesign_bizcards_FinalFront.pdf">
            <a:extLst>
              <a:ext uri="{FF2B5EF4-FFF2-40B4-BE49-F238E27FC236}">
                <a16:creationId xmlns:a16="http://schemas.microsoft.com/office/drawing/2014/main" id="{D6D285B3-D8C0-F44B-BC56-1753058BB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" b="3214"/>
          <a:stretch>
            <a:fillRect/>
          </a:stretch>
        </p:blipFill>
        <p:spPr>
          <a:xfrm>
            <a:off x="2604147" y="2510515"/>
            <a:ext cx="6680199" cy="366426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C6F0E-DEF6-1049-A313-E8F236918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74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3701" y="3924534"/>
            <a:ext cx="1781233" cy="1781233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63"/>
          <p:cNvSpPr txBox="1">
            <a:spLocks noGrp="1"/>
          </p:cNvSpPr>
          <p:nvPr>
            <p:ph type="ctrTitle"/>
          </p:nvPr>
        </p:nvSpPr>
        <p:spPr>
          <a:xfrm>
            <a:off x="638367" y="1716868"/>
            <a:ext cx="10402000" cy="230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4000" dirty="0">
                <a:solidFill>
                  <a:srgbClr val="333333"/>
                </a:solidFill>
              </a:rPr>
              <a:t>Thank You To Our Sponsors</a:t>
            </a:r>
            <a:endParaRPr sz="4000" dirty="0">
              <a:solidFill>
                <a:srgbClr val="333333"/>
              </a:solidFill>
            </a:endParaRPr>
          </a:p>
          <a:p>
            <a:r>
              <a:rPr lang="en" sz="4000" dirty="0">
                <a:solidFill>
                  <a:srgbClr val="333333"/>
                </a:solidFill>
              </a:rPr>
              <a:t>Find This Presentation &amp; Others From This Series </a:t>
            </a:r>
            <a:r>
              <a:rPr lang="en" sz="4000" dirty="0" smtClean="0">
                <a:solidFill>
                  <a:srgbClr val="333333"/>
                </a:solidFill>
              </a:rPr>
              <a:t>At</a:t>
            </a:r>
            <a:r>
              <a:rPr lang="en" sz="4000" dirty="0">
                <a:solidFill>
                  <a:srgbClr val="333333"/>
                </a:solidFill>
              </a:rPr>
              <a:t> </a:t>
            </a:r>
            <a:r>
              <a:rPr lang="en" sz="4000" dirty="0" smtClean="0">
                <a:solidFill>
                  <a:srgbClr val="333333"/>
                </a:solidFill>
              </a:rPr>
              <a:t>santacruzpl.org/brownbags</a:t>
            </a:r>
            <a:endParaRPr sz="4000" dirty="0">
              <a:solidFill>
                <a:srgbClr val="333333"/>
              </a:solidFill>
            </a:endParaRPr>
          </a:p>
        </p:txBody>
      </p:sp>
      <p:pic>
        <p:nvPicPr>
          <p:cNvPr id="368" name="Google Shape;36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9000" y="324233"/>
            <a:ext cx="4149933" cy="1781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0333" y="532301"/>
            <a:ext cx="1109011" cy="13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9133" y="735501"/>
            <a:ext cx="4149931" cy="105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64467" y="3973933"/>
            <a:ext cx="1457132" cy="1821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71634" y="5426185"/>
            <a:ext cx="3047433" cy="99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6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8367" y="5295985"/>
            <a:ext cx="2789076" cy="105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6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67434" y="4994195"/>
            <a:ext cx="1457132" cy="1457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39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F8091-6085-0A4D-8F0E-A24B8C14F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5" name="Content Placeholder 4" descr="equitybydesign_bizcards_FinalFront.pdf">
            <a:extLst>
              <a:ext uri="{FF2B5EF4-FFF2-40B4-BE49-F238E27FC236}">
                <a16:creationId xmlns:a16="http://schemas.microsoft.com/office/drawing/2014/main" id="{D6D285B3-D8C0-F44B-BC56-1753058BB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" b="3214"/>
          <a:stretch>
            <a:fillRect/>
          </a:stretch>
        </p:blipFill>
        <p:spPr>
          <a:xfrm>
            <a:off x="787687" y="2491910"/>
            <a:ext cx="6680199" cy="366426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C6F0E-DEF6-1049-A313-E8F236918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883386-57F7-BA49-BEC4-F34787130F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63409" y="2488186"/>
            <a:ext cx="3030877" cy="36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06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15C1-42F9-3E4F-A381-3A5237D96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Q U I T Y By Design – three meanings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B4DED-8EC0-8D43-A21F-9FC9185F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4735100" cy="3085201"/>
          </a:xfrm>
        </p:spPr>
        <p:txBody>
          <a:bodyPr/>
          <a:lstStyle/>
          <a:p>
            <a:r>
              <a:rPr lang="en-US" dirty="0"/>
              <a:t>Financial</a:t>
            </a:r>
          </a:p>
          <a:p>
            <a:r>
              <a:rPr lang="en-US" dirty="0"/>
              <a:t>Fairness</a:t>
            </a:r>
          </a:p>
          <a:p>
            <a:r>
              <a:rPr lang="en-US" dirty="0"/>
              <a:t>Justice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06F60-F13D-C346-B12C-47080AE6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5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15C1-42F9-3E4F-A381-3A5237D96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Q U I T Y By Design –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B4DED-8EC0-8D43-A21F-9FC9185F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2855937" cy="3085201"/>
          </a:xfrm>
        </p:spPr>
        <p:txBody>
          <a:bodyPr>
            <a:normAutofit/>
          </a:bodyPr>
          <a:lstStyle/>
          <a:p>
            <a:r>
              <a:rPr lang="en-US" sz="2500" dirty="0"/>
              <a:t>E</a:t>
            </a:r>
            <a:r>
              <a:rPr lang="en-US" dirty="0"/>
              <a:t>ngage</a:t>
            </a:r>
          </a:p>
          <a:p>
            <a:r>
              <a:rPr lang="en-US" sz="2500" dirty="0"/>
              <a:t>Q</a:t>
            </a:r>
            <a:r>
              <a:rPr lang="en-US" dirty="0"/>
              <a:t>uestion</a:t>
            </a:r>
          </a:p>
          <a:p>
            <a:r>
              <a:rPr lang="en-US" sz="2500" dirty="0"/>
              <a:t>U</a:t>
            </a:r>
            <a:r>
              <a:rPr lang="en-US" dirty="0"/>
              <a:t>nderstand</a:t>
            </a:r>
          </a:p>
          <a:p>
            <a:r>
              <a:rPr lang="en-US" sz="2500" dirty="0"/>
              <a:t>I</a:t>
            </a:r>
            <a:r>
              <a:rPr lang="en-US" dirty="0"/>
              <a:t>mplement</a:t>
            </a:r>
          </a:p>
          <a:p>
            <a:r>
              <a:rPr lang="en-US" sz="2500" dirty="0"/>
              <a:t>T</a:t>
            </a:r>
            <a:r>
              <a:rPr lang="en-US" dirty="0"/>
              <a:t>riple-bottom-line</a:t>
            </a:r>
          </a:p>
          <a:p>
            <a:r>
              <a:rPr lang="en-US" sz="2500" dirty="0"/>
              <a:t>Y</a:t>
            </a:r>
            <a:r>
              <a:rPr lang="en-US" dirty="0"/>
              <a:t>ield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06F60-F13D-C346-B12C-47080AE6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4A24D5-49DF-4843-985D-74441DEAAF92}"/>
              </a:ext>
            </a:extLst>
          </p:cNvPr>
          <p:cNvSpPr txBox="1"/>
          <p:nvPr/>
        </p:nvSpPr>
        <p:spPr>
          <a:xfrm>
            <a:off x="6784768" y="2853438"/>
            <a:ext cx="30029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and do it all</a:t>
            </a:r>
          </a:p>
          <a:p>
            <a:pPr algn="ctr"/>
            <a:r>
              <a:rPr lang="en-US" dirty="0"/>
              <a:t>. </a:t>
            </a:r>
          </a:p>
          <a:p>
            <a:pPr algn="ctr"/>
            <a:r>
              <a:rPr lang="en-US" dirty="0"/>
              <a:t>consciously</a:t>
            </a:r>
          </a:p>
          <a:p>
            <a:pPr algn="ctr"/>
            <a:r>
              <a:rPr lang="en-US" dirty="0"/>
              <a:t>. . </a:t>
            </a:r>
          </a:p>
          <a:p>
            <a:pPr algn="ctr"/>
            <a:r>
              <a:rPr lang="en-US" dirty="0"/>
              <a:t>with purpose</a:t>
            </a:r>
          </a:p>
          <a:p>
            <a:pPr algn="ctr"/>
            <a:r>
              <a:rPr lang="en-US" dirty="0"/>
              <a:t>. </a:t>
            </a:r>
          </a:p>
          <a:p>
            <a:pPr algn="ctr"/>
            <a:r>
              <a:rPr lang="en-US" dirty="0"/>
              <a:t>by design</a:t>
            </a:r>
          </a:p>
        </p:txBody>
      </p:sp>
    </p:spTree>
    <p:extLst>
      <p:ext uri="{BB962C8B-B14F-4D97-AF65-F5344CB8AC3E}">
        <p14:creationId xmlns:p14="http://schemas.microsoft.com/office/powerpoint/2010/main" val="227682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22FB2-114A-0644-9C80-A40EA2260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it help to </a:t>
            </a:r>
            <a:br>
              <a:rPr lang="en-US" dirty="0"/>
            </a:br>
            <a:r>
              <a:rPr lang="en-US" i="1" dirty="0"/>
              <a:t>know your numbers</a:t>
            </a:r>
            <a:r>
              <a:rPr lang="en-US" dirty="0"/>
              <a:t>?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AD549-338C-124C-BBA6-81A5F7BC6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startup</a:t>
            </a:r>
          </a:p>
          <a:p>
            <a:r>
              <a:rPr lang="en-US" dirty="0"/>
              <a:t>borrow money</a:t>
            </a:r>
          </a:p>
          <a:p>
            <a:r>
              <a:rPr lang="en-US" dirty="0"/>
              <a:t>sell your business</a:t>
            </a:r>
          </a:p>
          <a:p>
            <a:r>
              <a:rPr lang="en-US" dirty="0"/>
              <a:t>buy a business</a:t>
            </a:r>
          </a:p>
          <a:p>
            <a:r>
              <a:rPr lang="en-US" dirty="0"/>
              <a:t>expand your business</a:t>
            </a:r>
          </a:p>
          <a:p>
            <a:r>
              <a:rPr lang="en-US" dirty="0"/>
              <a:t>bring on investors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997A8-ED24-4C4F-A04B-0C4AF1DB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0A41-364D-7E4A-9539-22B2C773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 to </a:t>
            </a:r>
            <a:r>
              <a:rPr lang="en-US" i="1" dirty="0"/>
              <a:t>know your numbers? </a:t>
            </a:r>
            <a:r>
              <a:rPr lang="en-US" dirty="0"/>
              <a:t>– strategies &amp; processes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38311-2A7A-8849-9759-24DF2873C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Solid accounting software and processes</a:t>
            </a:r>
          </a:p>
          <a:p>
            <a:pPr>
              <a:buFont typeface="+mj-lt"/>
              <a:buAutoNum type="arabicPeriod"/>
            </a:pPr>
            <a:r>
              <a:rPr lang="en-US" dirty="0"/>
              <a:t>Qualified bookkeeper, CPA/EA, and CFO</a:t>
            </a:r>
          </a:p>
          <a:p>
            <a:pPr>
              <a:buFont typeface="+mj-lt"/>
              <a:buAutoNum type="arabicPeriod"/>
            </a:pPr>
            <a:r>
              <a:rPr lang="en-US" dirty="0"/>
              <a:t>Current, accurate and complete financial reports</a:t>
            </a:r>
          </a:p>
          <a:p>
            <a:pPr>
              <a:buFont typeface="+mj-lt"/>
              <a:buAutoNum type="arabicPeriod"/>
            </a:pPr>
            <a:r>
              <a:rPr lang="en-US" dirty="0"/>
              <a:t>Budgets</a:t>
            </a:r>
          </a:p>
          <a:p>
            <a:pPr>
              <a:buFont typeface="+mj-lt"/>
              <a:buAutoNum type="arabicPeriod"/>
            </a:pPr>
            <a:r>
              <a:rPr lang="en-US" dirty="0"/>
              <a:t>Cash flow projections</a:t>
            </a:r>
          </a:p>
          <a:p>
            <a:pPr>
              <a:buFont typeface="+mj-lt"/>
              <a:buAutoNum type="arabicPeriod"/>
            </a:pPr>
            <a:r>
              <a:rPr lang="en-US" dirty="0"/>
              <a:t>Key performance indicators (KPIs)</a:t>
            </a:r>
          </a:p>
          <a:p>
            <a:pPr>
              <a:buFont typeface="+mj-lt"/>
              <a:buAutoNum type="arabicPeriod"/>
            </a:pPr>
            <a:r>
              <a:rPr lang="en-US" dirty="0"/>
              <a:t>Ratio analysis</a:t>
            </a:r>
          </a:p>
          <a:p>
            <a:pPr>
              <a:buFont typeface="+mj-lt"/>
              <a:buAutoNum type="arabicPeriod"/>
            </a:pPr>
            <a:r>
              <a:rPr lang="en-US" dirty="0"/>
              <a:t>SWOT analysis</a:t>
            </a:r>
          </a:p>
          <a:p>
            <a:pPr>
              <a:buFont typeface="+mj-lt"/>
              <a:buAutoNum type="arabicPeriod"/>
            </a:pPr>
            <a:r>
              <a:rPr lang="en-US" dirty="0"/>
              <a:t>Monthly reviews, quarterly course corrections, annual visioning with your CFO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F7C82-BF63-F04C-8A82-30D5A185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93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9463A-0EC2-EF45-AD2A-80CFA4D2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Solid accounting software and processes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2E5A5-FF54-FE44-8D16-C1E4232AC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QuickBooks Pro, </a:t>
            </a:r>
            <a:r>
              <a:rPr lang="en-US" b="1" dirty="0"/>
              <a:t>Premier</a:t>
            </a:r>
            <a:r>
              <a:rPr lang="en-US" dirty="0"/>
              <a:t>, or Enterprise 2020</a:t>
            </a:r>
          </a:p>
          <a:p>
            <a:r>
              <a:rPr lang="en-US" dirty="0"/>
              <a:t>Industry specific: general business, general contractor, manufacturing &amp; wholesale, nonprofit, professional services, retail</a:t>
            </a:r>
          </a:p>
          <a:p>
            <a:r>
              <a:rPr lang="en-US" dirty="0"/>
              <a:t>User friendly, forgiving </a:t>
            </a:r>
          </a:p>
          <a:p>
            <a:r>
              <a:rPr lang="en-US" dirty="0"/>
              <a:t>loads of technical support, lots of 3</a:t>
            </a:r>
            <a:r>
              <a:rPr lang="en-US" baseline="30000" dirty="0"/>
              <a:t>rd</a:t>
            </a:r>
            <a:r>
              <a:rPr lang="en-US" dirty="0"/>
              <a:t> party vendors who can help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3FAB4-D80A-334F-8AE5-B07618F7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2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00F54-2E1C-A640-B5D9-5D87D5A7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Qualified bookkeeper, </a:t>
            </a:r>
            <a:br>
              <a:rPr lang="en-US" dirty="0"/>
            </a:br>
            <a:r>
              <a:rPr lang="en-US" dirty="0"/>
              <a:t>CPA/EA, and financial strategist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AFA3A-A55A-0645-9C86-83FD7BFF2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Full-charge bookkeeper handles the entire recording and tracking process from source documents through financial reports</a:t>
            </a:r>
          </a:p>
          <a:p>
            <a:r>
              <a:rPr lang="en-US" dirty="0"/>
              <a:t>Knows what looks wonky and fixes it</a:t>
            </a:r>
          </a:p>
          <a:p>
            <a:r>
              <a:rPr lang="en-US" dirty="0"/>
              <a:t>Responsive CPA or Enrolled Agent for tax prep and planning</a:t>
            </a:r>
          </a:p>
          <a:p>
            <a:r>
              <a:rPr lang="en-US" dirty="0"/>
              <a:t>CFO to ”conduct” the accounting team “orchestra” </a:t>
            </a:r>
          </a:p>
          <a:p>
            <a:pPr lvl="1"/>
            <a:r>
              <a:rPr lang="en-US" dirty="0"/>
              <a:t>set up new businesses</a:t>
            </a:r>
          </a:p>
          <a:p>
            <a:pPr lvl="1"/>
            <a:r>
              <a:rPr lang="en-US" dirty="0"/>
              <a:t>Troubleshoot and fix ongoing problems</a:t>
            </a:r>
          </a:p>
          <a:p>
            <a:pPr lvl="1"/>
            <a:r>
              <a:rPr lang="en-US" dirty="0"/>
              <a:t>Help prepare for borrowing and exits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EC3C6-1D7F-9B41-85A0-7F9D7192D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monique@equitybydesign.com                                415.246.3479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3839</TotalTime>
  <Words>2172</Words>
  <Application>Microsoft Office PowerPoint</Application>
  <PresentationFormat>Widescreen</PresentationFormat>
  <Paragraphs>741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Average</vt:lpstr>
      <vt:lpstr>Calibri</vt:lpstr>
      <vt:lpstr>Calibri Light</vt:lpstr>
      <vt:lpstr>Century Gothic</vt:lpstr>
      <vt:lpstr>Oswald</vt:lpstr>
      <vt:lpstr>Times New Roman</vt:lpstr>
      <vt:lpstr>Wingdings 3</vt:lpstr>
      <vt:lpstr>Ion Boardroom</vt:lpstr>
      <vt:lpstr>Office Theme</vt:lpstr>
      <vt:lpstr>1_Office Theme</vt:lpstr>
      <vt:lpstr>Slate</vt:lpstr>
      <vt:lpstr>Tuesday Next Talks</vt:lpstr>
      <vt:lpstr>  Know Your Numbers </vt:lpstr>
      <vt:lpstr>About me</vt:lpstr>
      <vt:lpstr>E Q U I T Y By Design – three meanings</vt:lpstr>
      <vt:lpstr>E Q U I T Y By Design – process</vt:lpstr>
      <vt:lpstr>When does it help to  know your numbers?  </vt:lpstr>
      <vt:lpstr>What does it mean to know your numbers? – strategies &amp; processes </vt:lpstr>
      <vt:lpstr>1.  Solid accounting software and processes </vt:lpstr>
      <vt:lpstr>2.  Qualified bookkeeper,  CPA/EA, and financial strategist </vt:lpstr>
      <vt:lpstr>3.  Current, accurate and complete financial reports </vt:lpstr>
      <vt:lpstr>4.  Budgets </vt:lpstr>
      <vt:lpstr>5.  Cash flow projections </vt:lpstr>
      <vt:lpstr>6.  Key performance indicators (KPIs) </vt:lpstr>
      <vt:lpstr>7.  Ratio analysis </vt:lpstr>
      <vt:lpstr>8.  SWOT analysis </vt:lpstr>
      <vt:lpstr>9.  Monthly reviews, quarterly course corrections, annual visioning </vt:lpstr>
      <vt:lpstr>How not to make a mess and get honest about your numbers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Recommended Resources</vt:lpstr>
      <vt:lpstr>Let’s chat!</vt:lpstr>
      <vt:lpstr>Thank You To Our Sponsors Find This Presentation &amp; Others From This Series At santacruzpl.org/brownbags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 Your Numbers:  How to Get Financing</dc:title>
  <dc:creator>Monique Lusse</dc:creator>
  <cp:lastModifiedBy>Jennifer Hallett</cp:lastModifiedBy>
  <cp:revision>81</cp:revision>
  <dcterms:created xsi:type="dcterms:W3CDTF">2019-09-11T00:02:43Z</dcterms:created>
  <dcterms:modified xsi:type="dcterms:W3CDTF">2019-10-08T16:49:21Z</dcterms:modified>
</cp:coreProperties>
</file>