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60" r:id="rId9"/>
    <p:sldId id="266" r:id="rId10"/>
    <p:sldId id="259" r:id="rId11"/>
    <p:sldId id="258" r:id="rId12"/>
    <p:sldId id="267" r:id="rId13"/>
    <p:sldId id="271" r:id="rId14"/>
    <p:sldId id="268" r:id="rId15"/>
    <p:sldId id="269" r:id="rId16"/>
    <p:sldId id="273" r:id="rId17"/>
    <p:sldId id="270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B3CFC-54DB-4F3F-B23B-C9E6B772E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88AF6-5474-4C79-BEE8-1190D92F0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1E8A2-B5C8-4E12-8520-4F2CBFA05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A3D8-E97B-4F5A-9B89-BF09D6F5F3BE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5A498-1C4D-441D-B6CB-468BE413B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DF04A-A910-406B-8AA8-2B711095C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AD59-5D2A-406B-933D-0A97198BD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9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1085-BE48-4A63-ABF4-828D7D7D5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2D7B0C-C6AF-4062-9A64-375E7465C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D0FE0-74F9-4C80-88B1-E489EDBAB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A3D8-E97B-4F5A-9B89-BF09D6F5F3BE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A6FB5-B933-414E-A62C-80A75BE1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B276D-0162-48ED-B9FB-C857877B1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AD59-5D2A-406B-933D-0A97198BD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5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59C8FE-69C1-4987-AD58-FBC6DEB31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B2B242-7612-42A0-89C1-DE4BD8829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266A9-55BB-49D4-84FD-55670635C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A3D8-E97B-4F5A-9B89-BF09D6F5F3BE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B5D5B-15E4-46C1-A623-3CD8DC0A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13EBD-D45A-4B04-BD2A-E3735597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AD59-5D2A-406B-933D-0A97198BD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7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D9B7E-2014-4FA9-A2CE-3F7397AB0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9791D-78DB-405D-A373-678D2866C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AFF06-F78B-43FE-A760-9A3BDC16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A3D8-E97B-4F5A-9B89-BF09D6F5F3BE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4309-8E82-46B9-B294-64CDF9697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1B80D-D336-472C-8CD4-1D1091D5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AD59-5D2A-406B-933D-0A97198BD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2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65E37-E427-4325-825A-0647B46F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397D1-D488-4DA3-857C-344077BEA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C17D7-B2D8-4527-AEAC-512CE959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A3D8-E97B-4F5A-9B89-BF09D6F5F3BE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DD17A-5751-461D-917A-CFBF677A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4D8C0-F54B-4DB8-A4AB-33F4AB1F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AD59-5D2A-406B-933D-0A97198BD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68E3-0CCD-4CBE-88B3-5917986E7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9DAE8-0E44-4232-B9B8-5CF974D2F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C185A-18D0-41CC-9ED9-534F74DC6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F07BB-EACA-44E0-BB14-2DE5C961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A3D8-E97B-4F5A-9B89-BF09D6F5F3BE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317CF-D8A6-4D07-9563-D82BB8A46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6A11C-48A7-4D85-A240-EAC6FD8F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AD59-5D2A-406B-933D-0A97198BD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B2E5-3C4D-416C-A22E-D4A3D054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02391-1E78-4139-BEAD-595751F05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3742C-F521-4237-BF05-080A2F1F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2B7E22-4501-473C-9695-E7E302E34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36395A-BDD2-4837-9436-94F6337CFB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1D022-4CF4-4828-B669-880790DBA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A3D8-E97B-4F5A-9B89-BF09D6F5F3BE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F706BC-B462-49AB-93BA-174195928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E8C544-1A03-42E8-A635-B5488B05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AD59-5D2A-406B-933D-0A97198BD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5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B75EA-F0A5-4B93-BFAD-ACDB60CBB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B561FB-3A11-41BC-A5B9-A969CA372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A3D8-E97B-4F5A-9B89-BF09D6F5F3BE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FDBB6D-F4C9-4A36-A2D2-A69FD2FC8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FEDB7F-683A-4E5E-B086-755C87DA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AD59-5D2A-406B-933D-0A97198BD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1BDCF-7469-4838-89FB-1041810CF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A3D8-E97B-4F5A-9B89-BF09D6F5F3BE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4CCDC-C27A-46F6-921D-A19E4764A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2FC7F-55E9-4123-92F1-BDB985E5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AD59-5D2A-406B-933D-0A97198BD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0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B354E-1398-4E97-A025-923A339B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F7E36-F240-4D44-8C4F-866C05DAF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FBA87-85A7-4463-86D9-6C22F5FAB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1A532-9402-4699-AA35-379D2EEAD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A3D8-E97B-4F5A-9B89-BF09D6F5F3BE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34CB7-9A53-44F3-B17E-013003514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FCFF1-99B1-4F5D-B4ED-85EFA7E5A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AD59-5D2A-406B-933D-0A97198BD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5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81FB-115C-4B53-A354-A31B92112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11E9C-8255-4F9A-8EF3-2257EAFA4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9A84D-279C-461D-8F8E-63F610484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82F21-830B-4CE2-872A-66469B1E0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A3D8-E97B-4F5A-9B89-BF09D6F5F3BE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94D04-3A4B-43BA-B789-160878113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1E8D0-2363-44AC-92D1-8C7D250F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AD59-5D2A-406B-933D-0A97198BD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1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9CED83-160D-40C2-90C0-D0623EE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CF21E-91AC-47EC-990C-84A33D158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4E9A0-3EF5-49A0-81D9-43FF7EF95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6A3D8-E97B-4F5A-9B89-BF09D6F5F3BE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EB757-F41C-4253-9C91-2C9D940FC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10A56-96F6-42CF-8EB8-084A8669A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3AD59-5D2A-406B-933D-0A97198BD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6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2A7DE4-8563-43C5-B79C-01FF01610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28" y="533400"/>
            <a:ext cx="10228492" cy="56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66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2A7DE4-8563-43C5-B79C-01FF01610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87" y="533400"/>
            <a:ext cx="9796574" cy="56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8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2A7DE4-8563-43C5-B79C-01FF01610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03" y="533400"/>
            <a:ext cx="10163942" cy="56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75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2A7DE4-8563-43C5-B79C-01FF01610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93" y="533400"/>
            <a:ext cx="10113361" cy="56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96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2A7DE4-8563-43C5-B79C-01FF01610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85" y="533400"/>
            <a:ext cx="9726978" cy="56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67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2A7DE4-8563-43C5-B79C-01FF01610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24" y="533400"/>
            <a:ext cx="10197300" cy="56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35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2A7DE4-8563-43C5-B79C-01FF01610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40" y="533400"/>
            <a:ext cx="10040468" cy="56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92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2A7DE4-8563-43C5-B79C-01FF01610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28" y="1425636"/>
            <a:ext cx="10228492" cy="390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97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2A7DE4-8563-43C5-B79C-01FF01610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28" y="1376079"/>
            <a:ext cx="10228492" cy="40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72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2A7DE4-8563-43C5-B79C-01FF01610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7" y="1371384"/>
            <a:ext cx="9809653" cy="401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04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2A7DE4-8563-43C5-B79C-01FF01610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291" y="1371384"/>
            <a:ext cx="9230765" cy="401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8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2A7DE4-8563-43C5-B79C-01FF01610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0" y="533400"/>
            <a:ext cx="9941028" cy="56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8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2A7DE4-8563-43C5-B79C-01FF01610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20" y="533400"/>
            <a:ext cx="9818107" cy="56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5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2A7DE4-8563-43C5-B79C-01FF01610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68" y="533400"/>
            <a:ext cx="9856812" cy="56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0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2A7DE4-8563-43C5-B79C-01FF01610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20" y="533400"/>
            <a:ext cx="9818107" cy="56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6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2A7DE4-8563-43C5-B79C-01FF01610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24" y="533400"/>
            <a:ext cx="9979899" cy="56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46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2A7DE4-8563-43C5-B79C-01FF01610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22" y="533400"/>
            <a:ext cx="9749903" cy="56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5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2A7DE4-8563-43C5-B79C-01FF01610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71" y="533400"/>
            <a:ext cx="9722406" cy="56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78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2A7DE4-8563-43C5-B79C-01FF01610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10" y="533400"/>
            <a:ext cx="9844328" cy="56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25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Platt</dc:creator>
  <cp:lastModifiedBy>Christopher Platt</cp:lastModifiedBy>
  <cp:revision>5</cp:revision>
  <dcterms:created xsi:type="dcterms:W3CDTF">2025-12-16T16:53:38Z</dcterms:created>
  <dcterms:modified xsi:type="dcterms:W3CDTF">2025-12-30T23:46:18Z</dcterms:modified>
</cp:coreProperties>
</file>