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3" r:id="rId30"/>
  </p:sldIdLst>
  <p:sldSz cx="9144000" cy="5143500" type="screen16x9"/>
  <p:notesSz cx="9144000" cy="5143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78" y="23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562" y="660888"/>
            <a:ext cx="7314874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bg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bg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bg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3999" y="0"/>
                </a:lnTo>
                <a:lnTo>
                  <a:pt x="9143999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2121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54627" y="1510110"/>
            <a:ext cx="7834744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4103" y="1176350"/>
            <a:ext cx="8275793" cy="1911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julesholdsworth.com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ntacruzpl.org/brownbags" TargetMode="External"/><Relationship Id="rId2" Type="http://schemas.openxmlformats.org/officeDocument/2006/relationships/hyperlink" Target="http://www.santacruzsbdc.org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://www.julesholdsworth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spc="25" dirty="0"/>
              <a:t>Better</a:t>
            </a:r>
            <a:r>
              <a:rPr spc="-325" dirty="0"/>
              <a:t> </a:t>
            </a:r>
            <a:r>
              <a:rPr spc="50" dirty="0"/>
              <a:t>iPhone</a:t>
            </a:r>
            <a:r>
              <a:rPr spc="-325" dirty="0"/>
              <a:t> </a:t>
            </a:r>
            <a:r>
              <a:rPr spc="100" dirty="0"/>
              <a:t>Photography</a:t>
            </a:r>
            <a:r>
              <a:rPr spc="-325" dirty="0"/>
              <a:t> </a:t>
            </a:r>
            <a:r>
              <a:rPr spc="25" dirty="0"/>
              <a:t>for</a:t>
            </a:r>
            <a:r>
              <a:rPr spc="-325" dirty="0"/>
              <a:t> </a:t>
            </a:r>
            <a:r>
              <a:rPr spc="85" dirty="0"/>
              <a:t>Business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79572" y="2203250"/>
            <a:ext cx="2966085" cy="880744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262255" marR="5080" indent="-250190">
              <a:lnSpc>
                <a:spcPct val="100400"/>
              </a:lnSpc>
              <a:spcBef>
                <a:spcPts val="85"/>
              </a:spcBef>
            </a:pPr>
            <a:r>
              <a:rPr sz="2800" spc="-20" dirty="0">
                <a:solidFill>
                  <a:srgbClr val="ADADAD"/>
                </a:solidFill>
                <a:latin typeface="Verdana"/>
                <a:cs typeface="Verdana"/>
              </a:rPr>
              <a:t>Jules</a:t>
            </a:r>
            <a:r>
              <a:rPr sz="2800" spc="-310" dirty="0">
                <a:solidFill>
                  <a:srgbClr val="ADADAD"/>
                </a:solidFill>
                <a:latin typeface="Verdana"/>
                <a:cs typeface="Verdana"/>
              </a:rPr>
              <a:t> </a:t>
            </a:r>
            <a:r>
              <a:rPr sz="2800" spc="-30" dirty="0">
                <a:solidFill>
                  <a:srgbClr val="ADADAD"/>
                </a:solidFill>
                <a:latin typeface="Verdana"/>
                <a:cs typeface="Verdana"/>
              </a:rPr>
              <a:t>Holdsworth  </a:t>
            </a:r>
            <a:r>
              <a:rPr sz="2800" spc="15" dirty="0">
                <a:solidFill>
                  <a:srgbClr val="ADADAD"/>
                </a:solidFill>
                <a:latin typeface="Verdana"/>
                <a:cs typeface="Verdana"/>
              </a:rPr>
              <a:t>Photographer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72450" y="1522075"/>
            <a:ext cx="2959270" cy="29592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153449" y="4242978"/>
            <a:ext cx="5448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latin typeface="Lucida Sans Unicode"/>
                <a:cs typeface="Lucida Sans Unicode"/>
              </a:rPr>
              <a:t>iPhone</a:t>
            </a:r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3825"/>
            <a:ext cx="72294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0" dirty="0">
                <a:latin typeface="Lucida Sans"/>
                <a:cs typeface="Lucida Sans"/>
              </a:rPr>
              <a:t>Five</a:t>
            </a:r>
            <a:r>
              <a:rPr sz="2800" b="1" spc="-340" dirty="0">
                <a:latin typeface="Lucida Sans"/>
                <a:cs typeface="Lucida Sans"/>
              </a:rPr>
              <a:t> </a:t>
            </a:r>
            <a:r>
              <a:rPr sz="2800" b="1" spc="-20" dirty="0">
                <a:latin typeface="Lucida Sans"/>
                <a:cs typeface="Lucida Sans"/>
              </a:rPr>
              <a:t>tips</a:t>
            </a:r>
            <a:r>
              <a:rPr sz="2800" b="1" spc="-340" dirty="0">
                <a:latin typeface="Lucida Sans"/>
                <a:cs typeface="Lucida Sans"/>
              </a:rPr>
              <a:t> </a:t>
            </a:r>
            <a:r>
              <a:rPr sz="2800" b="1" spc="-65" dirty="0">
                <a:latin typeface="Lucida Sans"/>
                <a:cs typeface="Lucida Sans"/>
              </a:rPr>
              <a:t>for</a:t>
            </a:r>
            <a:r>
              <a:rPr sz="2800" b="1" spc="-340" dirty="0">
                <a:latin typeface="Lucida Sans"/>
                <a:cs typeface="Lucida Sans"/>
              </a:rPr>
              <a:t> </a:t>
            </a:r>
            <a:r>
              <a:rPr sz="2800" b="1" spc="30" dirty="0">
                <a:latin typeface="Lucida Sans"/>
                <a:cs typeface="Lucida Sans"/>
              </a:rPr>
              <a:t>better</a:t>
            </a:r>
            <a:r>
              <a:rPr sz="2800" b="1" spc="-340" dirty="0">
                <a:latin typeface="Lucida Sans"/>
                <a:cs typeface="Lucida Sans"/>
              </a:rPr>
              <a:t> </a:t>
            </a:r>
            <a:r>
              <a:rPr sz="2800" b="1" spc="10" dirty="0">
                <a:latin typeface="Lucida Sans"/>
                <a:cs typeface="Lucida Sans"/>
              </a:rPr>
              <a:t>iPhone</a:t>
            </a:r>
            <a:r>
              <a:rPr sz="2800" b="1" spc="-340" dirty="0">
                <a:latin typeface="Lucida Sans"/>
                <a:cs typeface="Lucida Sans"/>
              </a:rPr>
              <a:t> </a:t>
            </a:r>
            <a:r>
              <a:rPr sz="2800" b="1" spc="50" dirty="0">
                <a:latin typeface="Lucida Sans"/>
                <a:cs typeface="Lucida Sans"/>
              </a:rPr>
              <a:t>photography:</a:t>
            </a:r>
            <a:endParaRPr sz="2800">
              <a:latin typeface="Lucida Sans"/>
              <a:cs typeface="Lucida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0275" y="1176350"/>
            <a:ext cx="6910070" cy="968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4020" marR="5080" indent="-342265">
              <a:lnSpc>
                <a:spcPct val="114599"/>
              </a:lnSpc>
              <a:spcBef>
                <a:spcPts val="100"/>
              </a:spcBef>
              <a:buAutoNum type="arabicPeriod"/>
              <a:tabLst>
                <a:tab pos="414020" algn="l"/>
                <a:tab pos="414655" algn="l"/>
              </a:tabLst>
            </a:pPr>
            <a:r>
              <a:rPr sz="1800" spc="75" dirty="0">
                <a:solidFill>
                  <a:srgbClr val="999999"/>
                </a:solidFill>
                <a:latin typeface="Lucida Sans Unicode"/>
                <a:cs typeface="Lucida Sans Unicode"/>
              </a:rPr>
              <a:t>Get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999999"/>
                </a:solidFill>
                <a:latin typeface="Lucida Sans Unicode"/>
                <a:cs typeface="Lucida Sans Unicode"/>
              </a:rPr>
              <a:t>to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30" dirty="0">
                <a:solidFill>
                  <a:srgbClr val="999999"/>
                </a:solidFill>
                <a:latin typeface="Lucida Sans Unicode"/>
                <a:cs typeface="Lucida Sans Unicode"/>
              </a:rPr>
              <a:t>know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40" dirty="0">
                <a:solidFill>
                  <a:srgbClr val="999999"/>
                </a:solidFill>
                <a:latin typeface="Lucida Sans Unicode"/>
                <a:cs typeface="Lucida Sans Unicode"/>
              </a:rPr>
              <a:t>your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105" dirty="0">
                <a:solidFill>
                  <a:srgbClr val="999999"/>
                </a:solidFill>
                <a:latin typeface="Lucida Sans Unicode"/>
                <a:cs typeface="Lucida Sans Unicode"/>
              </a:rPr>
              <a:t>human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999999"/>
                </a:solidFill>
                <a:latin typeface="Lucida Sans Unicode"/>
                <a:cs typeface="Lucida Sans Unicode"/>
              </a:rPr>
              <a:t>subject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215" dirty="0">
                <a:solidFill>
                  <a:srgbClr val="999999"/>
                </a:solidFill>
                <a:latin typeface="Lucida Sans Unicode"/>
                <a:cs typeface="Lucida Sans Unicode"/>
              </a:rPr>
              <a:t>a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999999"/>
                </a:solidFill>
                <a:latin typeface="Lucida Sans Unicode"/>
                <a:cs typeface="Lucida Sans Unicode"/>
              </a:rPr>
              <a:t>little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999999"/>
                </a:solidFill>
                <a:latin typeface="Lucida Sans Unicode"/>
                <a:cs typeface="Lucida Sans Unicode"/>
              </a:rPr>
              <a:t>before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60" dirty="0">
                <a:solidFill>
                  <a:srgbClr val="999999"/>
                </a:solidFill>
                <a:latin typeface="Lucida Sans Unicode"/>
                <a:cs typeface="Lucida Sans Unicode"/>
              </a:rPr>
              <a:t>you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999999"/>
                </a:solidFill>
                <a:latin typeface="Lucida Sans Unicode"/>
                <a:cs typeface="Lucida Sans Unicode"/>
              </a:rPr>
              <a:t>begin  photographing</a:t>
            </a:r>
            <a:r>
              <a:rPr sz="1800" spc="-155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999999"/>
                </a:solidFill>
                <a:latin typeface="Lucida Sans Unicode"/>
                <a:cs typeface="Lucida Sans Unicode"/>
              </a:rPr>
              <a:t>them.</a:t>
            </a:r>
            <a:endParaRPr sz="1800">
              <a:latin typeface="Lucida Sans Unicode"/>
              <a:cs typeface="Lucida Sans Unicode"/>
            </a:endParaRPr>
          </a:p>
          <a:p>
            <a:pPr marL="414020" indent="-401320">
              <a:lnSpc>
                <a:spcPct val="100000"/>
              </a:lnSpc>
              <a:spcBef>
                <a:spcPts val="315"/>
              </a:spcBef>
              <a:buAutoNum type="arabicPeriod"/>
              <a:tabLst>
                <a:tab pos="414020" algn="l"/>
                <a:tab pos="414655" algn="l"/>
              </a:tabLst>
            </a:pPr>
            <a:r>
              <a:rPr sz="1800" dirty="0">
                <a:solidFill>
                  <a:srgbClr val="FFFFFF"/>
                </a:solidFill>
                <a:latin typeface="Lucida Sans Unicode"/>
                <a:cs typeface="Lucida Sans Unicode"/>
              </a:rPr>
              <a:t>Hold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phone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up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high,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down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low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or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10" dirty="0">
                <a:solidFill>
                  <a:srgbClr val="FFFFFF"/>
                </a:solidFill>
                <a:latin typeface="Lucida Sans Unicode"/>
                <a:cs typeface="Lucida Sans Unicode"/>
              </a:rPr>
              <a:t>at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30" dirty="0">
                <a:solidFill>
                  <a:srgbClr val="FFFFFF"/>
                </a:solidFill>
                <a:latin typeface="Lucida Sans Unicode"/>
                <a:cs typeface="Lucida Sans Unicode"/>
              </a:rPr>
              <a:t>an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angle.</a:t>
            </a:r>
            <a:endParaRPr sz="18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4725" y="503825"/>
            <a:ext cx="50139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25" dirty="0">
                <a:solidFill>
                  <a:srgbClr val="FFFFFF"/>
                </a:solidFill>
                <a:latin typeface="Lucida Sans"/>
                <a:cs typeface="Lucida Sans"/>
              </a:rPr>
              <a:t>Shoot</a:t>
            </a:r>
            <a:r>
              <a:rPr sz="2800" b="1" spc="-3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spc="10" dirty="0">
                <a:solidFill>
                  <a:srgbClr val="FFFFFF"/>
                </a:solidFill>
                <a:latin typeface="Lucida Sans"/>
                <a:cs typeface="Lucida Sans"/>
              </a:rPr>
              <a:t>from</a:t>
            </a:r>
            <a:r>
              <a:rPr sz="2800" b="1" spc="-3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spc="-15" dirty="0">
                <a:solidFill>
                  <a:srgbClr val="FFFFFF"/>
                </a:solidFill>
                <a:latin typeface="Lucida Sans"/>
                <a:cs typeface="Lucida Sans"/>
              </a:rPr>
              <a:t>different</a:t>
            </a:r>
            <a:r>
              <a:rPr sz="2800" b="1" spc="-3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spc="50" dirty="0">
                <a:solidFill>
                  <a:srgbClr val="FFFFFF"/>
                </a:solidFill>
                <a:latin typeface="Lucida Sans"/>
                <a:cs typeface="Lucida Sans"/>
              </a:rPr>
              <a:t>angles</a:t>
            </a:r>
            <a:endParaRPr sz="2800">
              <a:latin typeface="Lucida Sans"/>
              <a:cs typeface="Lucida San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11700" y="1170124"/>
            <a:ext cx="3589026" cy="34435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43275" y="1170124"/>
            <a:ext cx="3589025" cy="34435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240400" y="4397878"/>
            <a:ext cx="5448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latin typeface="Lucida Sans Unicode"/>
                <a:cs typeface="Lucida Sans Unicode"/>
              </a:rPr>
              <a:t>iPhone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8800" y="4397878"/>
            <a:ext cx="5448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latin typeface="Lucida Sans Unicode"/>
                <a:cs typeface="Lucida Sans Unicode"/>
              </a:rPr>
              <a:t>iPhone</a:t>
            </a:r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3825"/>
            <a:ext cx="72294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0" dirty="0">
                <a:latin typeface="Lucida Sans"/>
                <a:cs typeface="Lucida Sans"/>
              </a:rPr>
              <a:t>Five</a:t>
            </a:r>
            <a:r>
              <a:rPr sz="2800" b="1" spc="-340" dirty="0">
                <a:latin typeface="Lucida Sans"/>
                <a:cs typeface="Lucida Sans"/>
              </a:rPr>
              <a:t> </a:t>
            </a:r>
            <a:r>
              <a:rPr sz="2800" b="1" spc="-20" dirty="0">
                <a:latin typeface="Lucida Sans"/>
                <a:cs typeface="Lucida Sans"/>
              </a:rPr>
              <a:t>tips</a:t>
            </a:r>
            <a:r>
              <a:rPr sz="2800" b="1" spc="-340" dirty="0">
                <a:latin typeface="Lucida Sans"/>
                <a:cs typeface="Lucida Sans"/>
              </a:rPr>
              <a:t> </a:t>
            </a:r>
            <a:r>
              <a:rPr sz="2800" b="1" spc="-65" dirty="0">
                <a:latin typeface="Lucida Sans"/>
                <a:cs typeface="Lucida Sans"/>
              </a:rPr>
              <a:t>for</a:t>
            </a:r>
            <a:r>
              <a:rPr sz="2800" b="1" spc="-340" dirty="0">
                <a:latin typeface="Lucida Sans"/>
                <a:cs typeface="Lucida Sans"/>
              </a:rPr>
              <a:t> </a:t>
            </a:r>
            <a:r>
              <a:rPr sz="2800" b="1" spc="30" dirty="0">
                <a:latin typeface="Lucida Sans"/>
                <a:cs typeface="Lucida Sans"/>
              </a:rPr>
              <a:t>better</a:t>
            </a:r>
            <a:r>
              <a:rPr sz="2800" b="1" spc="-340" dirty="0">
                <a:latin typeface="Lucida Sans"/>
                <a:cs typeface="Lucida Sans"/>
              </a:rPr>
              <a:t> </a:t>
            </a:r>
            <a:r>
              <a:rPr sz="2800" b="1" spc="10" dirty="0">
                <a:latin typeface="Lucida Sans"/>
                <a:cs typeface="Lucida Sans"/>
              </a:rPr>
              <a:t>iPhone</a:t>
            </a:r>
            <a:r>
              <a:rPr sz="2800" b="1" spc="-340" dirty="0">
                <a:latin typeface="Lucida Sans"/>
                <a:cs typeface="Lucida Sans"/>
              </a:rPr>
              <a:t> </a:t>
            </a:r>
            <a:r>
              <a:rPr sz="2800" b="1" spc="50" dirty="0">
                <a:latin typeface="Lucida Sans"/>
                <a:cs typeface="Lucida Sans"/>
              </a:rPr>
              <a:t>photography:</a:t>
            </a:r>
            <a:endParaRPr sz="2800">
              <a:latin typeface="Lucida Sans"/>
              <a:cs typeface="Lucida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4103" y="1176350"/>
            <a:ext cx="6916420" cy="1282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0370" marR="5080" indent="-342265">
              <a:lnSpc>
                <a:spcPct val="114599"/>
              </a:lnSpc>
              <a:spcBef>
                <a:spcPts val="100"/>
              </a:spcBef>
              <a:buAutoNum type="arabicPeriod"/>
              <a:tabLst>
                <a:tab pos="420370" algn="l"/>
                <a:tab pos="421005" algn="l"/>
              </a:tabLst>
            </a:pPr>
            <a:r>
              <a:rPr sz="1800" spc="75" dirty="0">
                <a:solidFill>
                  <a:srgbClr val="999999"/>
                </a:solidFill>
                <a:latin typeface="Lucida Sans Unicode"/>
                <a:cs typeface="Lucida Sans Unicode"/>
              </a:rPr>
              <a:t>Get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999999"/>
                </a:solidFill>
                <a:latin typeface="Lucida Sans Unicode"/>
                <a:cs typeface="Lucida Sans Unicode"/>
              </a:rPr>
              <a:t>to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30" dirty="0">
                <a:solidFill>
                  <a:srgbClr val="999999"/>
                </a:solidFill>
                <a:latin typeface="Lucida Sans Unicode"/>
                <a:cs typeface="Lucida Sans Unicode"/>
              </a:rPr>
              <a:t>know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40" dirty="0">
                <a:solidFill>
                  <a:srgbClr val="999999"/>
                </a:solidFill>
                <a:latin typeface="Lucida Sans Unicode"/>
                <a:cs typeface="Lucida Sans Unicode"/>
              </a:rPr>
              <a:t>your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105" dirty="0">
                <a:solidFill>
                  <a:srgbClr val="999999"/>
                </a:solidFill>
                <a:latin typeface="Lucida Sans Unicode"/>
                <a:cs typeface="Lucida Sans Unicode"/>
              </a:rPr>
              <a:t>human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999999"/>
                </a:solidFill>
                <a:latin typeface="Lucida Sans Unicode"/>
                <a:cs typeface="Lucida Sans Unicode"/>
              </a:rPr>
              <a:t>subject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215" dirty="0">
                <a:solidFill>
                  <a:srgbClr val="999999"/>
                </a:solidFill>
                <a:latin typeface="Lucida Sans Unicode"/>
                <a:cs typeface="Lucida Sans Unicode"/>
              </a:rPr>
              <a:t>a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999999"/>
                </a:solidFill>
                <a:latin typeface="Lucida Sans Unicode"/>
                <a:cs typeface="Lucida Sans Unicode"/>
              </a:rPr>
              <a:t>little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999999"/>
                </a:solidFill>
                <a:latin typeface="Lucida Sans Unicode"/>
                <a:cs typeface="Lucida Sans Unicode"/>
              </a:rPr>
              <a:t>before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60" dirty="0">
                <a:solidFill>
                  <a:srgbClr val="999999"/>
                </a:solidFill>
                <a:latin typeface="Lucida Sans Unicode"/>
                <a:cs typeface="Lucida Sans Unicode"/>
              </a:rPr>
              <a:t>you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999999"/>
                </a:solidFill>
                <a:latin typeface="Lucida Sans Unicode"/>
                <a:cs typeface="Lucida Sans Unicode"/>
              </a:rPr>
              <a:t>begin  photographing</a:t>
            </a:r>
            <a:r>
              <a:rPr sz="1800" spc="-155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999999"/>
                </a:solidFill>
                <a:latin typeface="Lucida Sans Unicode"/>
                <a:cs typeface="Lucida Sans Unicode"/>
              </a:rPr>
              <a:t>them.</a:t>
            </a:r>
            <a:endParaRPr sz="1800">
              <a:latin typeface="Lucida Sans Unicode"/>
              <a:cs typeface="Lucida Sans Unicode"/>
            </a:endParaRPr>
          </a:p>
          <a:p>
            <a:pPr marL="420370" indent="-401955">
              <a:lnSpc>
                <a:spcPct val="100000"/>
              </a:lnSpc>
              <a:spcBef>
                <a:spcPts val="315"/>
              </a:spcBef>
              <a:buAutoNum type="arabicPeriod"/>
              <a:tabLst>
                <a:tab pos="420370" algn="l"/>
                <a:tab pos="421005" algn="l"/>
              </a:tabLst>
            </a:pPr>
            <a:r>
              <a:rPr sz="1800" dirty="0">
                <a:solidFill>
                  <a:srgbClr val="999999"/>
                </a:solidFill>
                <a:latin typeface="Lucida Sans Unicode"/>
                <a:cs typeface="Lucida Sans Unicode"/>
              </a:rPr>
              <a:t>Hold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999999"/>
                </a:solidFill>
                <a:latin typeface="Lucida Sans Unicode"/>
                <a:cs typeface="Lucida Sans Unicode"/>
              </a:rPr>
              <a:t>the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65" dirty="0">
                <a:solidFill>
                  <a:srgbClr val="999999"/>
                </a:solidFill>
                <a:latin typeface="Lucida Sans Unicode"/>
                <a:cs typeface="Lucida Sans Unicode"/>
              </a:rPr>
              <a:t>phone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999999"/>
                </a:solidFill>
                <a:latin typeface="Lucida Sans Unicode"/>
                <a:cs typeface="Lucida Sans Unicode"/>
              </a:rPr>
              <a:t>up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-20" dirty="0">
                <a:solidFill>
                  <a:srgbClr val="999999"/>
                </a:solidFill>
                <a:latin typeface="Lucida Sans Unicode"/>
                <a:cs typeface="Lucida Sans Unicode"/>
              </a:rPr>
              <a:t>high,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999999"/>
                </a:solidFill>
                <a:latin typeface="Lucida Sans Unicode"/>
                <a:cs typeface="Lucida Sans Unicode"/>
              </a:rPr>
              <a:t>down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35" dirty="0">
                <a:solidFill>
                  <a:srgbClr val="999999"/>
                </a:solidFill>
                <a:latin typeface="Lucida Sans Unicode"/>
                <a:cs typeface="Lucida Sans Unicode"/>
              </a:rPr>
              <a:t>low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10" dirty="0">
                <a:solidFill>
                  <a:srgbClr val="999999"/>
                </a:solidFill>
                <a:latin typeface="Lucida Sans Unicode"/>
                <a:cs typeface="Lucida Sans Unicode"/>
              </a:rPr>
              <a:t>or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110" dirty="0">
                <a:solidFill>
                  <a:srgbClr val="999999"/>
                </a:solidFill>
                <a:latin typeface="Lucida Sans Unicode"/>
                <a:cs typeface="Lucida Sans Unicode"/>
              </a:rPr>
              <a:t>at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130" dirty="0">
                <a:solidFill>
                  <a:srgbClr val="999999"/>
                </a:solidFill>
                <a:latin typeface="Lucida Sans Unicode"/>
                <a:cs typeface="Lucida Sans Unicode"/>
              </a:rPr>
              <a:t>an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999999"/>
                </a:solidFill>
                <a:latin typeface="Lucida Sans Unicode"/>
                <a:cs typeface="Lucida Sans Unicode"/>
              </a:rPr>
              <a:t>angle.</a:t>
            </a:r>
            <a:endParaRPr sz="1800">
              <a:latin typeface="Lucida Sans Unicode"/>
              <a:cs typeface="Lucida Sans Unicode"/>
            </a:endParaRPr>
          </a:p>
          <a:p>
            <a:pPr marL="420370" indent="-407670">
              <a:lnSpc>
                <a:spcPct val="100000"/>
              </a:lnSpc>
              <a:spcBef>
                <a:spcPts val="315"/>
              </a:spcBef>
              <a:buAutoNum type="arabicPeriod"/>
              <a:tabLst>
                <a:tab pos="420370" algn="l"/>
                <a:tab pos="421005" algn="l"/>
              </a:tabLst>
            </a:pPr>
            <a:r>
              <a:rPr sz="18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Get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closer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your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subject.</a:t>
            </a:r>
            <a:endParaRPr sz="18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4725" y="503825"/>
            <a:ext cx="18548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50" dirty="0">
                <a:solidFill>
                  <a:srgbClr val="FFFFFF"/>
                </a:solidFill>
                <a:latin typeface="Lucida Sans"/>
                <a:cs typeface="Lucida Sans"/>
              </a:rPr>
              <a:t>Get</a:t>
            </a:r>
            <a:r>
              <a:rPr sz="2800" b="1" spc="-40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spc="15" dirty="0">
                <a:solidFill>
                  <a:srgbClr val="FFFFFF"/>
                </a:solidFill>
                <a:latin typeface="Lucida Sans"/>
                <a:cs typeface="Lucida Sans"/>
              </a:rPr>
              <a:t>closer</a:t>
            </a:r>
            <a:endParaRPr sz="2800">
              <a:latin typeface="Lucida Sans"/>
              <a:cs typeface="Lucida San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11700" y="1335475"/>
            <a:ext cx="3222071" cy="32220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91975" y="1335475"/>
            <a:ext cx="3222071" cy="32220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950000" y="4321878"/>
            <a:ext cx="5448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iPhone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4725" y="4321878"/>
            <a:ext cx="5448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iPhone</a:t>
            </a:r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3825"/>
            <a:ext cx="72294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0" dirty="0">
                <a:latin typeface="Lucida Sans"/>
                <a:cs typeface="Lucida Sans"/>
              </a:rPr>
              <a:t>Five</a:t>
            </a:r>
            <a:r>
              <a:rPr sz="2800" b="1" spc="-340" dirty="0">
                <a:latin typeface="Lucida Sans"/>
                <a:cs typeface="Lucida Sans"/>
              </a:rPr>
              <a:t> </a:t>
            </a:r>
            <a:r>
              <a:rPr sz="2800" b="1" spc="-20" dirty="0">
                <a:latin typeface="Lucida Sans"/>
                <a:cs typeface="Lucida Sans"/>
              </a:rPr>
              <a:t>tips</a:t>
            </a:r>
            <a:r>
              <a:rPr sz="2800" b="1" spc="-340" dirty="0">
                <a:latin typeface="Lucida Sans"/>
                <a:cs typeface="Lucida Sans"/>
              </a:rPr>
              <a:t> </a:t>
            </a:r>
            <a:r>
              <a:rPr sz="2800" b="1" spc="-65" dirty="0">
                <a:latin typeface="Lucida Sans"/>
                <a:cs typeface="Lucida Sans"/>
              </a:rPr>
              <a:t>for</a:t>
            </a:r>
            <a:r>
              <a:rPr sz="2800" b="1" spc="-340" dirty="0">
                <a:latin typeface="Lucida Sans"/>
                <a:cs typeface="Lucida Sans"/>
              </a:rPr>
              <a:t> </a:t>
            </a:r>
            <a:r>
              <a:rPr sz="2800" b="1" spc="30" dirty="0">
                <a:latin typeface="Lucida Sans"/>
                <a:cs typeface="Lucida Sans"/>
              </a:rPr>
              <a:t>better</a:t>
            </a:r>
            <a:r>
              <a:rPr sz="2800" b="1" spc="-340" dirty="0">
                <a:latin typeface="Lucida Sans"/>
                <a:cs typeface="Lucida Sans"/>
              </a:rPr>
              <a:t> </a:t>
            </a:r>
            <a:r>
              <a:rPr sz="2800" b="1" spc="10" dirty="0">
                <a:latin typeface="Lucida Sans"/>
                <a:cs typeface="Lucida Sans"/>
              </a:rPr>
              <a:t>iPhone</a:t>
            </a:r>
            <a:r>
              <a:rPr sz="2800" b="1" spc="-340" dirty="0">
                <a:latin typeface="Lucida Sans"/>
                <a:cs typeface="Lucida Sans"/>
              </a:rPr>
              <a:t> </a:t>
            </a:r>
            <a:r>
              <a:rPr sz="2800" b="1" spc="50" dirty="0">
                <a:latin typeface="Lucida Sans"/>
                <a:cs typeface="Lucida Sans"/>
              </a:rPr>
              <a:t>photography:</a:t>
            </a:r>
            <a:endParaRPr sz="2800">
              <a:latin typeface="Lucida Sans"/>
              <a:cs typeface="Lucida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4730" y="1176350"/>
            <a:ext cx="7851775" cy="1911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9895" marR="930910" indent="-342265">
              <a:lnSpc>
                <a:spcPct val="114599"/>
              </a:lnSpc>
              <a:spcBef>
                <a:spcPts val="100"/>
              </a:spcBef>
              <a:buAutoNum type="arabicPeriod"/>
              <a:tabLst>
                <a:tab pos="429259" algn="l"/>
                <a:tab pos="429895" algn="l"/>
              </a:tabLst>
            </a:pPr>
            <a:r>
              <a:rPr sz="1800" spc="75" dirty="0">
                <a:solidFill>
                  <a:srgbClr val="999999"/>
                </a:solidFill>
                <a:latin typeface="Lucida Sans Unicode"/>
                <a:cs typeface="Lucida Sans Unicode"/>
              </a:rPr>
              <a:t>Get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999999"/>
                </a:solidFill>
                <a:latin typeface="Lucida Sans Unicode"/>
                <a:cs typeface="Lucida Sans Unicode"/>
              </a:rPr>
              <a:t>to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30" dirty="0">
                <a:solidFill>
                  <a:srgbClr val="999999"/>
                </a:solidFill>
                <a:latin typeface="Lucida Sans Unicode"/>
                <a:cs typeface="Lucida Sans Unicode"/>
              </a:rPr>
              <a:t>know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40" dirty="0">
                <a:solidFill>
                  <a:srgbClr val="999999"/>
                </a:solidFill>
                <a:latin typeface="Lucida Sans Unicode"/>
                <a:cs typeface="Lucida Sans Unicode"/>
              </a:rPr>
              <a:t>your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105" dirty="0">
                <a:solidFill>
                  <a:srgbClr val="999999"/>
                </a:solidFill>
                <a:latin typeface="Lucida Sans Unicode"/>
                <a:cs typeface="Lucida Sans Unicode"/>
              </a:rPr>
              <a:t>human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999999"/>
                </a:solidFill>
                <a:latin typeface="Lucida Sans Unicode"/>
                <a:cs typeface="Lucida Sans Unicode"/>
              </a:rPr>
              <a:t>subject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215" dirty="0">
                <a:solidFill>
                  <a:srgbClr val="999999"/>
                </a:solidFill>
                <a:latin typeface="Lucida Sans Unicode"/>
                <a:cs typeface="Lucida Sans Unicode"/>
              </a:rPr>
              <a:t>a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999999"/>
                </a:solidFill>
                <a:latin typeface="Lucida Sans Unicode"/>
                <a:cs typeface="Lucida Sans Unicode"/>
              </a:rPr>
              <a:t>little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999999"/>
                </a:solidFill>
                <a:latin typeface="Lucida Sans Unicode"/>
                <a:cs typeface="Lucida Sans Unicode"/>
              </a:rPr>
              <a:t>before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60" dirty="0">
                <a:solidFill>
                  <a:srgbClr val="999999"/>
                </a:solidFill>
                <a:latin typeface="Lucida Sans Unicode"/>
                <a:cs typeface="Lucida Sans Unicode"/>
              </a:rPr>
              <a:t>you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999999"/>
                </a:solidFill>
                <a:latin typeface="Lucida Sans Unicode"/>
                <a:cs typeface="Lucida Sans Unicode"/>
              </a:rPr>
              <a:t>begin  photographing</a:t>
            </a:r>
            <a:r>
              <a:rPr sz="1800" spc="-155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999999"/>
                </a:solidFill>
                <a:latin typeface="Lucida Sans Unicode"/>
                <a:cs typeface="Lucida Sans Unicode"/>
              </a:rPr>
              <a:t>them.</a:t>
            </a:r>
            <a:endParaRPr sz="1800">
              <a:latin typeface="Lucida Sans Unicode"/>
              <a:cs typeface="Lucida Sans Unicode"/>
            </a:endParaRPr>
          </a:p>
          <a:p>
            <a:pPr marL="429895" indent="-401955">
              <a:lnSpc>
                <a:spcPct val="100000"/>
              </a:lnSpc>
              <a:spcBef>
                <a:spcPts val="315"/>
              </a:spcBef>
              <a:buAutoNum type="arabicPeriod"/>
              <a:tabLst>
                <a:tab pos="429259" algn="l"/>
                <a:tab pos="429895" algn="l"/>
              </a:tabLst>
            </a:pPr>
            <a:r>
              <a:rPr sz="1800" dirty="0">
                <a:solidFill>
                  <a:srgbClr val="999999"/>
                </a:solidFill>
                <a:latin typeface="Lucida Sans Unicode"/>
                <a:cs typeface="Lucida Sans Unicode"/>
              </a:rPr>
              <a:t>Hold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999999"/>
                </a:solidFill>
                <a:latin typeface="Lucida Sans Unicode"/>
                <a:cs typeface="Lucida Sans Unicode"/>
              </a:rPr>
              <a:t>the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65" dirty="0">
                <a:solidFill>
                  <a:srgbClr val="999999"/>
                </a:solidFill>
                <a:latin typeface="Lucida Sans Unicode"/>
                <a:cs typeface="Lucida Sans Unicode"/>
              </a:rPr>
              <a:t>phone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999999"/>
                </a:solidFill>
                <a:latin typeface="Lucida Sans Unicode"/>
                <a:cs typeface="Lucida Sans Unicode"/>
              </a:rPr>
              <a:t>up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-20" dirty="0">
                <a:solidFill>
                  <a:srgbClr val="999999"/>
                </a:solidFill>
                <a:latin typeface="Lucida Sans Unicode"/>
                <a:cs typeface="Lucida Sans Unicode"/>
              </a:rPr>
              <a:t>high,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999999"/>
                </a:solidFill>
                <a:latin typeface="Lucida Sans Unicode"/>
                <a:cs typeface="Lucida Sans Unicode"/>
              </a:rPr>
              <a:t>down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35" dirty="0">
                <a:solidFill>
                  <a:srgbClr val="999999"/>
                </a:solidFill>
                <a:latin typeface="Lucida Sans Unicode"/>
                <a:cs typeface="Lucida Sans Unicode"/>
              </a:rPr>
              <a:t>low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10" dirty="0">
                <a:solidFill>
                  <a:srgbClr val="999999"/>
                </a:solidFill>
                <a:latin typeface="Lucida Sans Unicode"/>
                <a:cs typeface="Lucida Sans Unicode"/>
              </a:rPr>
              <a:t>or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110" dirty="0">
                <a:solidFill>
                  <a:srgbClr val="999999"/>
                </a:solidFill>
                <a:latin typeface="Lucida Sans Unicode"/>
                <a:cs typeface="Lucida Sans Unicode"/>
              </a:rPr>
              <a:t>at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130" dirty="0">
                <a:solidFill>
                  <a:srgbClr val="999999"/>
                </a:solidFill>
                <a:latin typeface="Lucida Sans Unicode"/>
                <a:cs typeface="Lucida Sans Unicode"/>
              </a:rPr>
              <a:t>an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999999"/>
                </a:solidFill>
                <a:latin typeface="Lucida Sans Unicode"/>
                <a:cs typeface="Lucida Sans Unicode"/>
              </a:rPr>
              <a:t>angle.</a:t>
            </a:r>
            <a:endParaRPr sz="1800">
              <a:latin typeface="Lucida Sans Unicode"/>
              <a:cs typeface="Lucida Sans Unicode"/>
            </a:endParaRPr>
          </a:p>
          <a:p>
            <a:pPr marL="429895" indent="-408305">
              <a:lnSpc>
                <a:spcPct val="100000"/>
              </a:lnSpc>
              <a:spcBef>
                <a:spcPts val="315"/>
              </a:spcBef>
              <a:buAutoNum type="arabicPeriod"/>
              <a:tabLst>
                <a:tab pos="429259" algn="l"/>
                <a:tab pos="429895" algn="l"/>
              </a:tabLst>
            </a:pPr>
            <a:r>
              <a:rPr sz="1800" spc="75" dirty="0">
                <a:solidFill>
                  <a:srgbClr val="999999"/>
                </a:solidFill>
                <a:latin typeface="Lucida Sans Unicode"/>
                <a:cs typeface="Lucida Sans Unicode"/>
              </a:rPr>
              <a:t>Get</a:t>
            </a:r>
            <a:r>
              <a:rPr sz="1800" spc="-155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999999"/>
                </a:solidFill>
                <a:latin typeface="Lucida Sans Unicode"/>
                <a:cs typeface="Lucida Sans Unicode"/>
              </a:rPr>
              <a:t>closer</a:t>
            </a:r>
            <a:r>
              <a:rPr sz="1800" spc="-155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999999"/>
                </a:solidFill>
                <a:latin typeface="Lucida Sans Unicode"/>
                <a:cs typeface="Lucida Sans Unicode"/>
              </a:rPr>
              <a:t>to</a:t>
            </a:r>
            <a:r>
              <a:rPr sz="1800" spc="-155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40" dirty="0">
                <a:solidFill>
                  <a:srgbClr val="999999"/>
                </a:solidFill>
                <a:latin typeface="Lucida Sans Unicode"/>
                <a:cs typeface="Lucida Sans Unicode"/>
              </a:rPr>
              <a:t>your</a:t>
            </a:r>
            <a:r>
              <a:rPr sz="1800" spc="-155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15" dirty="0">
                <a:solidFill>
                  <a:srgbClr val="999999"/>
                </a:solidFill>
                <a:latin typeface="Lucida Sans Unicode"/>
                <a:cs typeface="Lucida Sans Unicode"/>
              </a:rPr>
              <a:t>subject.</a:t>
            </a:r>
            <a:endParaRPr sz="1800">
              <a:latin typeface="Lucida Sans Unicode"/>
              <a:cs typeface="Lucida Sans Unicode"/>
            </a:endParaRPr>
          </a:p>
          <a:p>
            <a:pPr marL="429895" marR="5080" indent="-417195">
              <a:lnSpc>
                <a:spcPct val="114599"/>
              </a:lnSpc>
              <a:buAutoNum type="arabicPeriod"/>
              <a:tabLst>
                <a:tab pos="429259" algn="l"/>
                <a:tab pos="429895" algn="l"/>
              </a:tabLst>
            </a:pPr>
            <a:r>
              <a:rPr sz="18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Touch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your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screen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focus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different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05" dirty="0">
                <a:solidFill>
                  <a:srgbClr val="FFFFFF"/>
                </a:solidFill>
                <a:latin typeface="Lucida Sans Unicode"/>
                <a:cs typeface="Lucida Sans Unicode"/>
              </a:rPr>
              <a:t>areas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and/or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affect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the  </a:t>
            </a:r>
            <a:r>
              <a:rPr sz="18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lighting.</a:t>
            </a:r>
            <a:endParaRPr sz="18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4725" y="503825"/>
            <a:ext cx="652208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Lucida Sans"/>
                <a:cs typeface="Lucida Sans"/>
              </a:rPr>
              <a:t>Touch</a:t>
            </a:r>
            <a:r>
              <a:rPr sz="2800" b="1" spc="-3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spc="50" dirty="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sz="2800" b="1" spc="-3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spc="55" dirty="0">
                <a:solidFill>
                  <a:srgbClr val="FFFFFF"/>
                </a:solidFill>
                <a:latin typeface="Lucida Sans"/>
                <a:cs typeface="Lucida Sans"/>
              </a:rPr>
              <a:t>screen</a:t>
            </a:r>
            <a:r>
              <a:rPr sz="2800" b="1" spc="-3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Lucida Sans"/>
                <a:cs typeface="Lucida Sans"/>
              </a:rPr>
              <a:t>in</a:t>
            </a:r>
            <a:r>
              <a:rPr sz="2800" b="1" spc="-3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spc="-15" dirty="0">
                <a:solidFill>
                  <a:srgbClr val="FFFFFF"/>
                </a:solidFill>
                <a:latin typeface="Lucida Sans"/>
                <a:cs typeface="Lucida Sans"/>
              </a:rPr>
              <a:t>different</a:t>
            </a:r>
            <a:r>
              <a:rPr sz="2800" b="1" spc="-3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spc="75" dirty="0">
                <a:solidFill>
                  <a:srgbClr val="FFFFFF"/>
                </a:solidFill>
                <a:latin typeface="Lucida Sans"/>
                <a:cs typeface="Lucida Sans"/>
              </a:rPr>
              <a:t>places</a:t>
            </a:r>
            <a:endParaRPr sz="2800">
              <a:latin typeface="Lucida Sans"/>
              <a:cs typeface="Lucida San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11687" y="1355849"/>
            <a:ext cx="3393956" cy="32130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38334" y="1355849"/>
            <a:ext cx="3393956" cy="32130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565375" y="4321878"/>
            <a:ext cx="5448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iPhone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4725" y="4321878"/>
            <a:ext cx="5448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iPhone</a:t>
            </a:r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4725" y="503825"/>
            <a:ext cx="652208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Lucida Sans"/>
                <a:cs typeface="Lucida Sans"/>
              </a:rPr>
              <a:t>Touch</a:t>
            </a:r>
            <a:r>
              <a:rPr sz="2800" b="1" spc="-3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spc="50" dirty="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sz="2800" b="1" spc="-3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spc="55" dirty="0">
                <a:solidFill>
                  <a:srgbClr val="FFFFFF"/>
                </a:solidFill>
                <a:latin typeface="Lucida Sans"/>
                <a:cs typeface="Lucida Sans"/>
              </a:rPr>
              <a:t>screen</a:t>
            </a:r>
            <a:r>
              <a:rPr sz="2800" b="1" spc="-3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Lucida Sans"/>
                <a:cs typeface="Lucida Sans"/>
              </a:rPr>
              <a:t>in</a:t>
            </a:r>
            <a:r>
              <a:rPr sz="2800" b="1" spc="-3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spc="-15" dirty="0">
                <a:solidFill>
                  <a:srgbClr val="FFFFFF"/>
                </a:solidFill>
                <a:latin typeface="Lucida Sans"/>
                <a:cs typeface="Lucida Sans"/>
              </a:rPr>
              <a:t>different</a:t>
            </a:r>
            <a:r>
              <a:rPr sz="2800" b="1" spc="-3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spc="75" dirty="0">
                <a:solidFill>
                  <a:srgbClr val="FFFFFF"/>
                </a:solidFill>
                <a:latin typeface="Lucida Sans"/>
                <a:cs typeface="Lucida Sans"/>
              </a:rPr>
              <a:t>places</a:t>
            </a:r>
            <a:endParaRPr sz="2800">
              <a:latin typeface="Lucida Sans"/>
              <a:cs typeface="Lucida San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407224" y="1338812"/>
            <a:ext cx="3247102" cy="32471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3549" y="1338824"/>
            <a:ext cx="3247103" cy="32471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480450" y="4321878"/>
            <a:ext cx="5448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latin typeface="Lucida Sans Unicode"/>
                <a:cs typeface="Lucida Sans Unicode"/>
              </a:rPr>
              <a:t>iPhone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4725" y="4321878"/>
            <a:ext cx="5448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latin typeface="Lucida Sans Unicode"/>
                <a:cs typeface="Lucida Sans Unicode"/>
              </a:rPr>
              <a:t>iPhone</a:t>
            </a:r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3825"/>
            <a:ext cx="72294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0" dirty="0">
                <a:latin typeface="Lucida Sans"/>
                <a:cs typeface="Lucida Sans"/>
              </a:rPr>
              <a:t>Five</a:t>
            </a:r>
            <a:r>
              <a:rPr sz="2800" b="1" spc="-340" dirty="0">
                <a:latin typeface="Lucida Sans"/>
                <a:cs typeface="Lucida Sans"/>
              </a:rPr>
              <a:t> </a:t>
            </a:r>
            <a:r>
              <a:rPr sz="2800" b="1" spc="-20" dirty="0">
                <a:latin typeface="Lucida Sans"/>
                <a:cs typeface="Lucida Sans"/>
              </a:rPr>
              <a:t>tips</a:t>
            </a:r>
            <a:r>
              <a:rPr sz="2800" b="1" spc="-340" dirty="0">
                <a:latin typeface="Lucida Sans"/>
                <a:cs typeface="Lucida Sans"/>
              </a:rPr>
              <a:t> </a:t>
            </a:r>
            <a:r>
              <a:rPr sz="2800" b="1" spc="-65" dirty="0">
                <a:latin typeface="Lucida Sans"/>
                <a:cs typeface="Lucida Sans"/>
              </a:rPr>
              <a:t>for</a:t>
            </a:r>
            <a:r>
              <a:rPr sz="2800" b="1" spc="-340" dirty="0">
                <a:latin typeface="Lucida Sans"/>
                <a:cs typeface="Lucida Sans"/>
              </a:rPr>
              <a:t> </a:t>
            </a:r>
            <a:r>
              <a:rPr sz="2800" b="1" spc="30" dirty="0">
                <a:latin typeface="Lucida Sans"/>
                <a:cs typeface="Lucida Sans"/>
              </a:rPr>
              <a:t>better</a:t>
            </a:r>
            <a:r>
              <a:rPr sz="2800" b="1" spc="-340" dirty="0">
                <a:latin typeface="Lucida Sans"/>
                <a:cs typeface="Lucida Sans"/>
              </a:rPr>
              <a:t> </a:t>
            </a:r>
            <a:r>
              <a:rPr sz="2800" b="1" spc="10" dirty="0">
                <a:latin typeface="Lucida Sans"/>
                <a:cs typeface="Lucida Sans"/>
              </a:rPr>
              <a:t>iPhone</a:t>
            </a:r>
            <a:r>
              <a:rPr sz="2800" b="1" spc="-340" dirty="0">
                <a:latin typeface="Lucida Sans"/>
                <a:cs typeface="Lucida Sans"/>
              </a:rPr>
              <a:t> </a:t>
            </a:r>
            <a:r>
              <a:rPr sz="2800" b="1" spc="50" dirty="0">
                <a:latin typeface="Lucida Sans"/>
                <a:cs typeface="Lucida Sans"/>
              </a:rPr>
              <a:t>photography:</a:t>
            </a:r>
            <a:endParaRPr sz="2800">
              <a:latin typeface="Lucida Sans"/>
              <a:cs typeface="Lucida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4730" y="1176350"/>
            <a:ext cx="7851775" cy="2225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9895" marR="930910" indent="-342265">
              <a:lnSpc>
                <a:spcPct val="114599"/>
              </a:lnSpc>
              <a:spcBef>
                <a:spcPts val="100"/>
              </a:spcBef>
              <a:buAutoNum type="arabicPeriod"/>
              <a:tabLst>
                <a:tab pos="429259" algn="l"/>
                <a:tab pos="429895" algn="l"/>
              </a:tabLst>
            </a:pPr>
            <a:r>
              <a:rPr sz="1800" spc="75" dirty="0">
                <a:solidFill>
                  <a:srgbClr val="999999"/>
                </a:solidFill>
                <a:latin typeface="Lucida Sans Unicode"/>
                <a:cs typeface="Lucida Sans Unicode"/>
              </a:rPr>
              <a:t>Get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999999"/>
                </a:solidFill>
                <a:latin typeface="Lucida Sans Unicode"/>
                <a:cs typeface="Lucida Sans Unicode"/>
              </a:rPr>
              <a:t>to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30" dirty="0">
                <a:solidFill>
                  <a:srgbClr val="999999"/>
                </a:solidFill>
                <a:latin typeface="Lucida Sans Unicode"/>
                <a:cs typeface="Lucida Sans Unicode"/>
              </a:rPr>
              <a:t>know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40" dirty="0">
                <a:solidFill>
                  <a:srgbClr val="999999"/>
                </a:solidFill>
                <a:latin typeface="Lucida Sans Unicode"/>
                <a:cs typeface="Lucida Sans Unicode"/>
              </a:rPr>
              <a:t>your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105" dirty="0">
                <a:solidFill>
                  <a:srgbClr val="999999"/>
                </a:solidFill>
                <a:latin typeface="Lucida Sans Unicode"/>
                <a:cs typeface="Lucida Sans Unicode"/>
              </a:rPr>
              <a:t>human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999999"/>
                </a:solidFill>
                <a:latin typeface="Lucida Sans Unicode"/>
                <a:cs typeface="Lucida Sans Unicode"/>
              </a:rPr>
              <a:t>subject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215" dirty="0">
                <a:solidFill>
                  <a:srgbClr val="999999"/>
                </a:solidFill>
                <a:latin typeface="Lucida Sans Unicode"/>
                <a:cs typeface="Lucida Sans Unicode"/>
              </a:rPr>
              <a:t>a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999999"/>
                </a:solidFill>
                <a:latin typeface="Lucida Sans Unicode"/>
                <a:cs typeface="Lucida Sans Unicode"/>
              </a:rPr>
              <a:t>little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999999"/>
                </a:solidFill>
                <a:latin typeface="Lucida Sans Unicode"/>
                <a:cs typeface="Lucida Sans Unicode"/>
              </a:rPr>
              <a:t>before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60" dirty="0">
                <a:solidFill>
                  <a:srgbClr val="999999"/>
                </a:solidFill>
                <a:latin typeface="Lucida Sans Unicode"/>
                <a:cs typeface="Lucida Sans Unicode"/>
              </a:rPr>
              <a:t>you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999999"/>
                </a:solidFill>
                <a:latin typeface="Lucida Sans Unicode"/>
                <a:cs typeface="Lucida Sans Unicode"/>
              </a:rPr>
              <a:t>begin  photographing</a:t>
            </a:r>
            <a:r>
              <a:rPr sz="1800" spc="-155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999999"/>
                </a:solidFill>
                <a:latin typeface="Lucida Sans Unicode"/>
                <a:cs typeface="Lucida Sans Unicode"/>
              </a:rPr>
              <a:t>them.</a:t>
            </a:r>
            <a:endParaRPr sz="1800">
              <a:latin typeface="Lucida Sans Unicode"/>
              <a:cs typeface="Lucida Sans Unicode"/>
            </a:endParaRPr>
          </a:p>
          <a:p>
            <a:pPr marL="429895" indent="-401955">
              <a:lnSpc>
                <a:spcPct val="100000"/>
              </a:lnSpc>
              <a:spcBef>
                <a:spcPts val="315"/>
              </a:spcBef>
              <a:buAutoNum type="arabicPeriod"/>
              <a:tabLst>
                <a:tab pos="429259" algn="l"/>
                <a:tab pos="429895" algn="l"/>
              </a:tabLst>
            </a:pPr>
            <a:r>
              <a:rPr sz="1800" dirty="0">
                <a:solidFill>
                  <a:srgbClr val="999999"/>
                </a:solidFill>
                <a:latin typeface="Lucida Sans Unicode"/>
                <a:cs typeface="Lucida Sans Unicode"/>
              </a:rPr>
              <a:t>Hold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999999"/>
                </a:solidFill>
                <a:latin typeface="Lucida Sans Unicode"/>
                <a:cs typeface="Lucida Sans Unicode"/>
              </a:rPr>
              <a:t>the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65" dirty="0">
                <a:solidFill>
                  <a:srgbClr val="999999"/>
                </a:solidFill>
                <a:latin typeface="Lucida Sans Unicode"/>
                <a:cs typeface="Lucida Sans Unicode"/>
              </a:rPr>
              <a:t>phone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999999"/>
                </a:solidFill>
                <a:latin typeface="Lucida Sans Unicode"/>
                <a:cs typeface="Lucida Sans Unicode"/>
              </a:rPr>
              <a:t>up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-20" dirty="0">
                <a:solidFill>
                  <a:srgbClr val="999999"/>
                </a:solidFill>
                <a:latin typeface="Lucida Sans Unicode"/>
                <a:cs typeface="Lucida Sans Unicode"/>
              </a:rPr>
              <a:t>high,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999999"/>
                </a:solidFill>
                <a:latin typeface="Lucida Sans Unicode"/>
                <a:cs typeface="Lucida Sans Unicode"/>
              </a:rPr>
              <a:t>down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35" dirty="0">
                <a:solidFill>
                  <a:srgbClr val="999999"/>
                </a:solidFill>
                <a:latin typeface="Lucida Sans Unicode"/>
                <a:cs typeface="Lucida Sans Unicode"/>
              </a:rPr>
              <a:t>low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10" dirty="0">
                <a:solidFill>
                  <a:srgbClr val="999999"/>
                </a:solidFill>
                <a:latin typeface="Lucida Sans Unicode"/>
                <a:cs typeface="Lucida Sans Unicode"/>
              </a:rPr>
              <a:t>or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110" dirty="0">
                <a:solidFill>
                  <a:srgbClr val="999999"/>
                </a:solidFill>
                <a:latin typeface="Lucida Sans Unicode"/>
                <a:cs typeface="Lucida Sans Unicode"/>
              </a:rPr>
              <a:t>at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130" dirty="0">
                <a:solidFill>
                  <a:srgbClr val="999999"/>
                </a:solidFill>
                <a:latin typeface="Lucida Sans Unicode"/>
                <a:cs typeface="Lucida Sans Unicode"/>
              </a:rPr>
              <a:t>an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999999"/>
                </a:solidFill>
                <a:latin typeface="Lucida Sans Unicode"/>
                <a:cs typeface="Lucida Sans Unicode"/>
              </a:rPr>
              <a:t>angle.</a:t>
            </a:r>
            <a:endParaRPr sz="1800">
              <a:latin typeface="Lucida Sans Unicode"/>
              <a:cs typeface="Lucida Sans Unicode"/>
            </a:endParaRPr>
          </a:p>
          <a:p>
            <a:pPr marL="429895" indent="-408305">
              <a:lnSpc>
                <a:spcPct val="100000"/>
              </a:lnSpc>
              <a:spcBef>
                <a:spcPts val="315"/>
              </a:spcBef>
              <a:buAutoNum type="arabicPeriod"/>
              <a:tabLst>
                <a:tab pos="429259" algn="l"/>
                <a:tab pos="429895" algn="l"/>
              </a:tabLst>
            </a:pPr>
            <a:r>
              <a:rPr sz="1800" spc="75" dirty="0">
                <a:solidFill>
                  <a:srgbClr val="999999"/>
                </a:solidFill>
                <a:latin typeface="Lucida Sans Unicode"/>
                <a:cs typeface="Lucida Sans Unicode"/>
              </a:rPr>
              <a:t>Get</a:t>
            </a:r>
            <a:r>
              <a:rPr sz="1800" spc="-155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999999"/>
                </a:solidFill>
                <a:latin typeface="Lucida Sans Unicode"/>
                <a:cs typeface="Lucida Sans Unicode"/>
              </a:rPr>
              <a:t>closer</a:t>
            </a:r>
            <a:r>
              <a:rPr sz="1800" spc="-155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999999"/>
                </a:solidFill>
                <a:latin typeface="Lucida Sans Unicode"/>
                <a:cs typeface="Lucida Sans Unicode"/>
              </a:rPr>
              <a:t>to</a:t>
            </a:r>
            <a:r>
              <a:rPr sz="1800" spc="-155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40" dirty="0">
                <a:solidFill>
                  <a:srgbClr val="999999"/>
                </a:solidFill>
                <a:latin typeface="Lucida Sans Unicode"/>
                <a:cs typeface="Lucida Sans Unicode"/>
              </a:rPr>
              <a:t>your</a:t>
            </a:r>
            <a:r>
              <a:rPr sz="1800" spc="-155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15" dirty="0">
                <a:solidFill>
                  <a:srgbClr val="999999"/>
                </a:solidFill>
                <a:latin typeface="Lucida Sans Unicode"/>
                <a:cs typeface="Lucida Sans Unicode"/>
              </a:rPr>
              <a:t>subject.</a:t>
            </a:r>
            <a:endParaRPr sz="1800">
              <a:latin typeface="Lucida Sans Unicode"/>
              <a:cs typeface="Lucida Sans Unicode"/>
            </a:endParaRPr>
          </a:p>
          <a:p>
            <a:pPr marL="429895" marR="5080" indent="-417195">
              <a:lnSpc>
                <a:spcPct val="114599"/>
              </a:lnSpc>
              <a:buAutoNum type="arabicPeriod"/>
              <a:tabLst>
                <a:tab pos="429259" algn="l"/>
                <a:tab pos="429895" algn="l"/>
              </a:tabLst>
            </a:pPr>
            <a:r>
              <a:rPr sz="1800" spc="30" dirty="0">
                <a:solidFill>
                  <a:srgbClr val="999999"/>
                </a:solidFill>
                <a:latin typeface="Lucida Sans Unicode"/>
                <a:cs typeface="Lucida Sans Unicode"/>
              </a:rPr>
              <a:t>Touch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40" dirty="0">
                <a:solidFill>
                  <a:srgbClr val="999999"/>
                </a:solidFill>
                <a:latin typeface="Lucida Sans Unicode"/>
                <a:cs typeface="Lucida Sans Unicode"/>
              </a:rPr>
              <a:t>your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999999"/>
                </a:solidFill>
                <a:latin typeface="Lucida Sans Unicode"/>
                <a:cs typeface="Lucida Sans Unicode"/>
              </a:rPr>
              <a:t>screen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999999"/>
                </a:solidFill>
                <a:latin typeface="Lucida Sans Unicode"/>
                <a:cs typeface="Lucida Sans Unicode"/>
              </a:rPr>
              <a:t>to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999999"/>
                </a:solidFill>
                <a:latin typeface="Lucida Sans Unicode"/>
                <a:cs typeface="Lucida Sans Unicode"/>
              </a:rPr>
              <a:t>focus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-5" dirty="0">
                <a:solidFill>
                  <a:srgbClr val="999999"/>
                </a:solidFill>
                <a:latin typeface="Lucida Sans Unicode"/>
                <a:cs typeface="Lucida Sans Unicode"/>
              </a:rPr>
              <a:t>in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999999"/>
                </a:solidFill>
                <a:latin typeface="Lucida Sans Unicode"/>
                <a:cs typeface="Lucida Sans Unicode"/>
              </a:rPr>
              <a:t>different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105" dirty="0">
                <a:solidFill>
                  <a:srgbClr val="999999"/>
                </a:solidFill>
                <a:latin typeface="Lucida Sans Unicode"/>
                <a:cs typeface="Lucida Sans Unicode"/>
              </a:rPr>
              <a:t>areas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15" dirty="0">
                <a:solidFill>
                  <a:srgbClr val="999999"/>
                </a:solidFill>
                <a:latin typeface="Lucida Sans Unicode"/>
                <a:cs typeface="Lucida Sans Unicode"/>
              </a:rPr>
              <a:t>and/or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999999"/>
                </a:solidFill>
                <a:latin typeface="Lucida Sans Unicode"/>
                <a:cs typeface="Lucida Sans Unicode"/>
              </a:rPr>
              <a:t>to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999999"/>
                </a:solidFill>
                <a:latin typeface="Lucida Sans Unicode"/>
                <a:cs typeface="Lucida Sans Unicode"/>
              </a:rPr>
              <a:t>affect</a:t>
            </a:r>
            <a:r>
              <a:rPr sz="1800" spc="-15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999999"/>
                </a:solidFill>
                <a:latin typeface="Lucida Sans Unicode"/>
                <a:cs typeface="Lucida Sans Unicode"/>
              </a:rPr>
              <a:t>the  </a:t>
            </a:r>
            <a:r>
              <a:rPr sz="1800" spc="-15" dirty="0">
                <a:solidFill>
                  <a:srgbClr val="999999"/>
                </a:solidFill>
                <a:latin typeface="Lucida Sans Unicode"/>
                <a:cs typeface="Lucida Sans Unicode"/>
              </a:rPr>
              <a:t>lighting.</a:t>
            </a:r>
            <a:endParaRPr sz="1800">
              <a:latin typeface="Lucida Sans Unicode"/>
              <a:cs typeface="Lucida Sans Unicode"/>
            </a:endParaRPr>
          </a:p>
          <a:p>
            <a:pPr marL="429895" indent="-415290">
              <a:lnSpc>
                <a:spcPct val="100000"/>
              </a:lnSpc>
              <a:spcBef>
                <a:spcPts val="315"/>
              </a:spcBef>
              <a:buAutoNum type="arabicPeriod"/>
              <a:tabLst>
                <a:tab pos="429259" algn="l"/>
                <a:tab pos="429895" algn="l"/>
              </a:tabLst>
            </a:pPr>
            <a:r>
              <a:rPr sz="1800" spc="90" dirty="0">
                <a:solidFill>
                  <a:srgbClr val="FFFFFF"/>
                </a:solidFill>
                <a:latin typeface="Lucida Sans Unicode"/>
                <a:cs typeface="Lucida Sans Unicode"/>
              </a:rPr>
              <a:t>Be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30" dirty="0">
                <a:solidFill>
                  <a:srgbClr val="FFFFFF"/>
                </a:solidFill>
                <a:latin typeface="Lucida Sans Unicode"/>
                <a:cs typeface="Lucida Sans Unicode"/>
              </a:rPr>
              <a:t>aware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Lucida Sans Unicode"/>
                <a:cs typeface="Lucida Sans Unicode"/>
              </a:rPr>
              <a:t>of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what’s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around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your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subject.</a:t>
            </a:r>
            <a:endParaRPr sz="18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4725" y="503825"/>
            <a:ext cx="61849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10" dirty="0">
                <a:solidFill>
                  <a:srgbClr val="FFFFFF"/>
                </a:solidFill>
                <a:latin typeface="Lucida Sans"/>
                <a:cs typeface="Lucida Sans"/>
              </a:rPr>
              <a:t>Isolate</a:t>
            </a:r>
            <a:r>
              <a:rPr sz="2800" b="1" spc="-3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spc="25" dirty="0">
                <a:solidFill>
                  <a:srgbClr val="FFFFFF"/>
                </a:solidFill>
                <a:latin typeface="Lucida Sans"/>
                <a:cs typeface="Lucida Sans"/>
              </a:rPr>
              <a:t>your</a:t>
            </a:r>
            <a:r>
              <a:rPr sz="2800" b="1" spc="-3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spc="30" dirty="0">
                <a:solidFill>
                  <a:srgbClr val="FFFFFF"/>
                </a:solidFill>
                <a:latin typeface="Lucida Sans"/>
                <a:cs typeface="Lucida Sans"/>
              </a:rPr>
              <a:t>subject</a:t>
            </a:r>
            <a:r>
              <a:rPr sz="2800" b="1" spc="-3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spc="110" dirty="0">
                <a:solidFill>
                  <a:srgbClr val="FFFFFF"/>
                </a:solidFill>
                <a:latin typeface="Lucida Sans"/>
                <a:cs typeface="Lucida Sans"/>
              </a:rPr>
              <a:t>and</a:t>
            </a:r>
            <a:r>
              <a:rPr sz="2800" b="1" spc="-3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spc="60" dirty="0">
                <a:solidFill>
                  <a:srgbClr val="FFFFFF"/>
                </a:solidFill>
                <a:latin typeface="Lucida Sans"/>
                <a:cs typeface="Lucida Sans"/>
              </a:rPr>
              <a:t>be</a:t>
            </a:r>
            <a:r>
              <a:rPr sz="2800" b="1" spc="-3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spc="110" dirty="0">
                <a:solidFill>
                  <a:srgbClr val="FFFFFF"/>
                </a:solidFill>
                <a:latin typeface="Lucida Sans"/>
                <a:cs typeface="Lucida Sans"/>
              </a:rPr>
              <a:t>aware</a:t>
            </a:r>
            <a:endParaRPr sz="2800">
              <a:latin typeface="Lucida Sans"/>
              <a:cs typeface="Lucida San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11700" y="1368550"/>
            <a:ext cx="3353149" cy="32090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94799" y="1368550"/>
            <a:ext cx="2192549" cy="32888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39745" y="1368550"/>
            <a:ext cx="2192549" cy="32888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84725" y="4321878"/>
            <a:ext cx="10655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Lucida Sans Unicode"/>
                <a:cs typeface="Lucida Sans Unicode"/>
              </a:rPr>
              <a:t>Not </a:t>
            </a:r>
            <a:r>
              <a:rPr sz="1200" spc="90" dirty="0">
                <a:latin typeface="Lucida Sans Unicode"/>
                <a:cs typeface="Lucida Sans Unicode"/>
              </a:rPr>
              <a:t>my</a:t>
            </a:r>
            <a:r>
              <a:rPr sz="1200" spc="-250" dirty="0">
                <a:latin typeface="Lucida Sans Unicode"/>
                <a:cs typeface="Lucida Sans Unicode"/>
              </a:rPr>
              <a:t> </a:t>
            </a:r>
            <a:r>
              <a:rPr sz="1200" spc="25" dirty="0">
                <a:latin typeface="Lucida Sans Unicode"/>
                <a:cs typeface="Lucida Sans Unicode"/>
              </a:rPr>
              <a:t>photo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94749" y="4355204"/>
            <a:ext cx="3829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DSLR</a:t>
            </a:r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3825"/>
            <a:ext cx="72294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0" dirty="0">
                <a:latin typeface="Lucida Sans"/>
                <a:cs typeface="Lucida Sans"/>
              </a:rPr>
              <a:t>Five</a:t>
            </a:r>
            <a:r>
              <a:rPr sz="2800" b="1" spc="-340" dirty="0">
                <a:latin typeface="Lucida Sans"/>
                <a:cs typeface="Lucida Sans"/>
              </a:rPr>
              <a:t> </a:t>
            </a:r>
            <a:r>
              <a:rPr sz="2800" b="1" spc="-20" dirty="0">
                <a:latin typeface="Lucida Sans"/>
                <a:cs typeface="Lucida Sans"/>
              </a:rPr>
              <a:t>tips</a:t>
            </a:r>
            <a:r>
              <a:rPr sz="2800" b="1" spc="-340" dirty="0">
                <a:latin typeface="Lucida Sans"/>
                <a:cs typeface="Lucida Sans"/>
              </a:rPr>
              <a:t> </a:t>
            </a:r>
            <a:r>
              <a:rPr sz="2800" b="1" spc="-65" dirty="0">
                <a:latin typeface="Lucida Sans"/>
                <a:cs typeface="Lucida Sans"/>
              </a:rPr>
              <a:t>for</a:t>
            </a:r>
            <a:r>
              <a:rPr sz="2800" b="1" spc="-340" dirty="0">
                <a:latin typeface="Lucida Sans"/>
                <a:cs typeface="Lucida Sans"/>
              </a:rPr>
              <a:t> </a:t>
            </a:r>
            <a:r>
              <a:rPr sz="2800" b="1" spc="30" dirty="0">
                <a:latin typeface="Lucida Sans"/>
                <a:cs typeface="Lucida Sans"/>
              </a:rPr>
              <a:t>better</a:t>
            </a:r>
            <a:r>
              <a:rPr sz="2800" b="1" spc="-340" dirty="0">
                <a:latin typeface="Lucida Sans"/>
                <a:cs typeface="Lucida Sans"/>
              </a:rPr>
              <a:t> </a:t>
            </a:r>
            <a:r>
              <a:rPr sz="2800" b="1" spc="10" dirty="0">
                <a:latin typeface="Lucida Sans"/>
                <a:cs typeface="Lucida Sans"/>
              </a:rPr>
              <a:t>iPhone</a:t>
            </a:r>
            <a:r>
              <a:rPr sz="2800" b="1" spc="-340" dirty="0">
                <a:latin typeface="Lucida Sans"/>
                <a:cs typeface="Lucida Sans"/>
              </a:rPr>
              <a:t> </a:t>
            </a:r>
            <a:r>
              <a:rPr sz="2800" b="1" spc="50" dirty="0">
                <a:latin typeface="Lucida Sans"/>
                <a:cs typeface="Lucida Sans"/>
              </a:rPr>
              <a:t>photography:</a:t>
            </a:r>
            <a:endParaRPr sz="2800">
              <a:latin typeface="Lucida Sans"/>
              <a:cs typeface="Lucida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4730" y="1176350"/>
            <a:ext cx="7851775" cy="2225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9895" marR="930910" indent="-342265">
              <a:lnSpc>
                <a:spcPct val="114599"/>
              </a:lnSpc>
              <a:spcBef>
                <a:spcPts val="100"/>
              </a:spcBef>
              <a:buAutoNum type="arabicPeriod"/>
              <a:tabLst>
                <a:tab pos="429259" algn="l"/>
                <a:tab pos="429895" algn="l"/>
              </a:tabLst>
            </a:pPr>
            <a:r>
              <a:rPr sz="18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Get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know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your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05" dirty="0">
                <a:solidFill>
                  <a:srgbClr val="FFFFFF"/>
                </a:solidFill>
                <a:latin typeface="Lucida Sans Unicode"/>
                <a:cs typeface="Lucida Sans Unicode"/>
              </a:rPr>
              <a:t>human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subject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215" dirty="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little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before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you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begin  photographing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them.</a:t>
            </a:r>
            <a:endParaRPr sz="1800">
              <a:latin typeface="Lucida Sans Unicode"/>
              <a:cs typeface="Lucida Sans Unicode"/>
            </a:endParaRPr>
          </a:p>
          <a:p>
            <a:pPr marL="429895" indent="-401955">
              <a:lnSpc>
                <a:spcPct val="100000"/>
              </a:lnSpc>
              <a:spcBef>
                <a:spcPts val="315"/>
              </a:spcBef>
              <a:buAutoNum type="arabicPeriod"/>
              <a:tabLst>
                <a:tab pos="429259" algn="l"/>
                <a:tab pos="429895" algn="l"/>
              </a:tabLst>
            </a:pPr>
            <a:r>
              <a:rPr sz="1800" dirty="0">
                <a:solidFill>
                  <a:srgbClr val="FFFFFF"/>
                </a:solidFill>
                <a:latin typeface="Lucida Sans Unicode"/>
                <a:cs typeface="Lucida Sans Unicode"/>
              </a:rPr>
              <a:t>Hold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phone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up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high,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down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low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or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10" dirty="0">
                <a:solidFill>
                  <a:srgbClr val="FFFFFF"/>
                </a:solidFill>
                <a:latin typeface="Lucida Sans Unicode"/>
                <a:cs typeface="Lucida Sans Unicode"/>
              </a:rPr>
              <a:t>at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30" dirty="0">
                <a:solidFill>
                  <a:srgbClr val="FFFFFF"/>
                </a:solidFill>
                <a:latin typeface="Lucida Sans Unicode"/>
                <a:cs typeface="Lucida Sans Unicode"/>
              </a:rPr>
              <a:t>an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angle.</a:t>
            </a:r>
            <a:endParaRPr sz="1800">
              <a:latin typeface="Lucida Sans Unicode"/>
              <a:cs typeface="Lucida Sans Unicode"/>
            </a:endParaRPr>
          </a:p>
          <a:p>
            <a:pPr marL="429895" indent="-408305">
              <a:lnSpc>
                <a:spcPct val="100000"/>
              </a:lnSpc>
              <a:spcBef>
                <a:spcPts val="315"/>
              </a:spcBef>
              <a:buAutoNum type="arabicPeriod"/>
              <a:tabLst>
                <a:tab pos="429259" algn="l"/>
                <a:tab pos="429895" algn="l"/>
              </a:tabLst>
            </a:pPr>
            <a:r>
              <a:rPr sz="18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Get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closer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your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subject.</a:t>
            </a:r>
            <a:endParaRPr sz="1800">
              <a:latin typeface="Lucida Sans Unicode"/>
              <a:cs typeface="Lucida Sans Unicode"/>
            </a:endParaRPr>
          </a:p>
          <a:p>
            <a:pPr marL="429895" marR="5080" indent="-417195">
              <a:lnSpc>
                <a:spcPct val="114599"/>
              </a:lnSpc>
              <a:buAutoNum type="arabicPeriod"/>
              <a:tabLst>
                <a:tab pos="429259" algn="l"/>
                <a:tab pos="429895" algn="l"/>
              </a:tabLst>
            </a:pPr>
            <a:r>
              <a:rPr sz="18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Touch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your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screen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focus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different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05" dirty="0">
                <a:solidFill>
                  <a:srgbClr val="FFFFFF"/>
                </a:solidFill>
                <a:latin typeface="Lucida Sans Unicode"/>
                <a:cs typeface="Lucida Sans Unicode"/>
              </a:rPr>
              <a:t>areas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and/or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affect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the  </a:t>
            </a:r>
            <a:r>
              <a:rPr sz="18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lighting.</a:t>
            </a:r>
            <a:endParaRPr sz="1800">
              <a:latin typeface="Lucida Sans Unicode"/>
              <a:cs typeface="Lucida Sans Unicode"/>
            </a:endParaRPr>
          </a:p>
          <a:p>
            <a:pPr marL="429895" indent="-415290">
              <a:lnSpc>
                <a:spcPct val="100000"/>
              </a:lnSpc>
              <a:spcBef>
                <a:spcPts val="315"/>
              </a:spcBef>
              <a:buAutoNum type="arabicPeriod"/>
              <a:tabLst>
                <a:tab pos="429259" algn="l"/>
                <a:tab pos="429895" algn="l"/>
              </a:tabLst>
            </a:pPr>
            <a:r>
              <a:rPr sz="1800" spc="90" dirty="0">
                <a:solidFill>
                  <a:srgbClr val="FFFFFF"/>
                </a:solidFill>
                <a:latin typeface="Lucida Sans Unicode"/>
                <a:cs typeface="Lucida Sans Unicode"/>
              </a:rPr>
              <a:t>Be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30" dirty="0">
                <a:solidFill>
                  <a:srgbClr val="FFFFFF"/>
                </a:solidFill>
                <a:latin typeface="Lucida Sans Unicode"/>
                <a:cs typeface="Lucida Sans Unicode"/>
              </a:rPr>
              <a:t>aware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Lucida Sans Unicode"/>
                <a:cs typeface="Lucida Sans Unicode"/>
              </a:rPr>
              <a:t>of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what’s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around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your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subject.</a:t>
            </a:r>
            <a:endParaRPr sz="18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3825"/>
            <a:ext cx="27717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5" dirty="0">
                <a:latin typeface="Lucida Sans"/>
                <a:cs typeface="Lucida Sans"/>
              </a:rPr>
              <a:t>Before</a:t>
            </a:r>
            <a:r>
              <a:rPr sz="2800" b="1" spc="-375" dirty="0">
                <a:latin typeface="Lucida Sans"/>
                <a:cs typeface="Lucida Sans"/>
              </a:rPr>
              <a:t> </a:t>
            </a:r>
            <a:r>
              <a:rPr sz="2800" b="1" spc="60" dirty="0">
                <a:latin typeface="Lucida Sans"/>
                <a:cs typeface="Lucida Sans"/>
              </a:rPr>
              <a:t>we</a:t>
            </a:r>
            <a:r>
              <a:rPr sz="2800" b="1" spc="-375" dirty="0">
                <a:latin typeface="Lucida Sans"/>
                <a:cs typeface="Lucida Sans"/>
              </a:rPr>
              <a:t> </a:t>
            </a:r>
            <a:r>
              <a:rPr sz="2800" b="1" spc="35" dirty="0">
                <a:latin typeface="Lucida Sans"/>
                <a:cs typeface="Lucida Sans"/>
              </a:rPr>
              <a:t>start</a:t>
            </a:r>
            <a:endParaRPr sz="2800">
              <a:latin typeface="Lucida Sans"/>
              <a:cs typeface="Lucida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4730" y="1176350"/>
            <a:ext cx="3717925" cy="2854325"/>
          </a:xfrm>
          <a:prstGeom prst="rect">
            <a:avLst/>
          </a:prstGeom>
        </p:spPr>
        <p:txBody>
          <a:bodyPr vert="horz" wrap="square" lIns="0" tIns="52704" rIns="0" bIns="0" rtlCol="0">
            <a:spAutoFit/>
          </a:bodyPr>
          <a:lstStyle/>
          <a:p>
            <a:pPr marL="429895" indent="-342265">
              <a:lnSpc>
                <a:spcPct val="100000"/>
              </a:lnSpc>
              <a:spcBef>
                <a:spcPts val="414"/>
              </a:spcBef>
              <a:buAutoNum type="arabicPeriod"/>
              <a:tabLst>
                <a:tab pos="429259" algn="l"/>
                <a:tab pos="429895" algn="l"/>
              </a:tabLst>
            </a:pPr>
            <a:r>
              <a:rPr sz="1800" spc="0" dirty="0">
                <a:solidFill>
                  <a:srgbClr val="999999"/>
                </a:solidFill>
                <a:latin typeface="Lucida Sans Unicode"/>
                <a:cs typeface="Lucida Sans Unicode"/>
              </a:rPr>
              <a:t>Kindly</a:t>
            </a:r>
            <a:r>
              <a:rPr sz="1800" spc="-155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999999"/>
                </a:solidFill>
                <a:latin typeface="Lucida Sans Unicode"/>
                <a:cs typeface="Lucida Sans Unicode"/>
              </a:rPr>
              <a:t>silence</a:t>
            </a:r>
            <a:r>
              <a:rPr sz="1800" spc="-155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40" dirty="0">
                <a:solidFill>
                  <a:srgbClr val="999999"/>
                </a:solidFill>
                <a:latin typeface="Lucida Sans Unicode"/>
                <a:cs typeface="Lucida Sans Unicode"/>
              </a:rPr>
              <a:t>your</a:t>
            </a:r>
            <a:r>
              <a:rPr sz="1800" spc="-155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15" dirty="0">
                <a:solidFill>
                  <a:srgbClr val="999999"/>
                </a:solidFill>
                <a:latin typeface="Lucida Sans Unicode"/>
                <a:cs typeface="Lucida Sans Unicode"/>
              </a:rPr>
              <a:t>phone.</a:t>
            </a:r>
            <a:endParaRPr sz="1800">
              <a:latin typeface="Lucida Sans Unicode"/>
              <a:cs typeface="Lucida Sans Unicode"/>
            </a:endParaRPr>
          </a:p>
          <a:p>
            <a:pPr marL="429895" marR="5080" indent="-401955">
              <a:lnSpc>
                <a:spcPct val="114599"/>
              </a:lnSpc>
              <a:buAutoNum type="arabicPeriod"/>
              <a:tabLst>
                <a:tab pos="429259" algn="l"/>
                <a:tab pos="429895" algn="l"/>
              </a:tabLst>
            </a:pPr>
            <a:r>
              <a:rPr sz="1800" spc="-65" dirty="0">
                <a:solidFill>
                  <a:srgbClr val="999999"/>
                </a:solidFill>
                <a:latin typeface="Lucida Sans Unicode"/>
                <a:cs typeface="Lucida Sans Unicode"/>
              </a:rPr>
              <a:t>I</a:t>
            </a:r>
            <a:r>
              <a:rPr sz="1800" spc="-17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-15" dirty="0">
                <a:solidFill>
                  <a:srgbClr val="999999"/>
                </a:solidFill>
                <a:latin typeface="Lucida Sans Unicode"/>
                <a:cs typeface="Lucida Sans Unicode"/>
              </a:rPr>
              <a:t>will</a:t>
            </a:r>
            <a:r>
              <a:rPr sz="1800" spc="-17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90" dirty="0">
                <a:solidFill>
                  <a:srgbClr val="999999"/>
                </a:solidFill>
                <a:latin typeface="Lucida Sans Unicode"/>
                <a:cs typeface="Lucida Sans Unicode"/>
              </a:rPr>
              <a:t>be</a:t>
            </a:r>
            <a:r>
              <a:rPr sz="1800" spc="-17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65" dirty="0">
                <a:solidFill>
                  <a:srgbClr val="999999"/>
                </a:solidFill>
                <a:latin typeface="Lucida Sans Unicode"/>
                <a:cs typeface="Lucida Sans Unicode"/>
              </a:rPr>
              <a:t>answering</a:t>
            </a:r>
            <a:r>
              <a:rPr sz="1800" spc="-17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35" dirty="0">
                <a:solidFill>
                  <a:srgbClr val="999999"/>
                </a:solidFill>
                <a:latin typeface="Lucida Sans Unicode"/>
                <a:cs typeface="Lucida Sans Unicode"/>
              </a:rPr>
              <a:t>questions  </a:t>
            </a:r>
            <a:r>
              <a:rPr sz="1800" spc="110" dirty="0">
                <a:solidFill>
                  <a:srgbClr val="999999"/>
                </a:solidFill>
                <a:latin typeface="Lucida Sans Unicode"/>
                <a:cs typeface="Lucida Sans Unicode"/>
              </a:rPr>
              <a:t>at </a:t>
            </a:r>
            <a:r>
              <a:rPr sz="1800" spc="55" dirty="0">
                <a:solidFill>
                  <a:srgbClr val="999999"/>
                </a:solidFill>
                <a:latin typeface="Lucida Sans Unicode"/>
                <a:cs typeface="Lucida Sans Unicode"/>
              </a:rPr>
              <a:t>the</a:t>
            </a:r>
            <a:r>
              <a:rPr sz="1800" spc="-42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0" dirty="0">
                <a:solidFill>
                  <a:srgbClr val="999999"/>
                </a:solidFill>
                <a:latin typeface="Lucida Sans Unicode"/>
                <a:cs typeface="Lucida Sans Unicode"/>
              </a:rPr>
              <a:t>end.</a:t>
            </a:r>
            <a:endParaRPr sz="1800">
              <a:latin typeface="Lucida Sans Unicode"/>
              <a:cs typeface="Lucida Sans Unicode"/>
            </a:endParaRPr>
          </a:p>
          <a:p>
            <a:pPr marL="429895" marR="106680" indent="-408305">
              <a:lnSpc>
                <a:spcPct val="114599"/>
              </a:lnSpc>
              <a:buAutoNum type="arabicPeriod"/>
              <a:tabLst>
                <a:tab pos="429259" algn="l"/>
                <a:tab pos="429895" algn="l"/>
              </a:tabLst>
            </a:pPr>
            <a:r>
              <a:rPr sz="1800" spc="-50" dirty="0">
                <a:solidFill>
                  <a:srgbClr val="999999"/>
                </a:solidFill>
                <a:latin typeface="Lucida Sans Unicode"/>
                <a:cs typeface="Lucida Sans Unicode"/>
              </a:rPr>
              <a:t>If</a:t>
            </a:r>
            <a:r>
              <a:rPr sz="1800" spc="-16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60" dirty="0">
                <a:solidFill>
                  <a:srgbClr val="999999"/>
                </a:solidFill>
                <a:latin typeface="Lucida Sans Unicode"/>
                <a:cs typeface="Lucida Sans Unicode"/>
              </a:rPr>
              <a:t>you</a:t>
            </a:r>
            <a:r>
              <a:rPr sz="1800" spc="-16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65" dirty="0">
                <a:solidFill>
                  <a:srgbClr val="999999"/>
                </a:solidFill>
                <a:latin typeface="Lucida Sans Unicode"/>
                <a:cs typeface="Lucida Sans Unicode"/>
              </a:rPr>
              <a:t>must</a:t>
            </a:r>
            <a:r>
              <a:rPr sz="1800" spc="-16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40" dirty="0">
                <a:solidFill>
                  <a:srgbClr val="999999"/>
                </a:solidFill>
                <a:latin typeface="Lucida Sans Unicode"/>
                <a:cs typeface="Lucida Sans Unicode"/>
              </a:rPr>
              <a:t>leave,</a:t>
            </a:r>
            <a:r>
              <a:rPr sz="1800" spc="-16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999999"/>
                </a:solidFill>
                <a:latin typeface="Lucida Sans Unicode"/>
                <a:cs typeface="Lucida Sans Unicode"/>
              </a:rPr>
              <a:t>please</a:t>
            </a:r>
            <a:r>
              <a:rPr sz="1800" spc="-160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60" dirty="0">
                <a:solidFill>
                  <a:srgbClr val="999999"/>
                </a:solidFill>
                <a:latin typeface="Lucida Sans Unicode"/>
                <a:cs typeface="Lucida Sans Unicode"/>
              </a:rPr>
              <a:t>do  </a:t>
            </a:r>
            <a:r>
              <a:rPr sz="1800" spc="35" dirty="0">
                <a:solidFill>
                  <a:srgbClr val="999999"/>
                </a:solidFill>
                <a:latin typeface="Lucida Sans Unicode"/>
                <a:cs typeface="Lucida Sans Unicode"/>
              </a:rPr>
              <a:t>so</a:t>
            </a:r>
            <a:r>
              <a:rPr sz="1800" spc="-155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999999"/>
                </a:solidFill>
                <a:latin typeface="Lucida Sans Unicode"/>
                <a:cs typeface="Lucida Sans Unicode"/>
              </a:rPr>
              <a:t>quietly.</a:t>
            </a:r>
            <a:endParaRPr sz="1800">
              <a:latin typeface="Lucida Sans Unicode"/>
              <a:cs typeface="Lucida Sans Unicode"/>
            </a:endParaRPr>
          </a:p>
          <a:p>
            <a:pPr marL="429895" indent="-417195">
              <a:lnSpc>
                <a:spcPct val="100000"/>
              </a:lnSpc>
              <a:spcBef>
                <a:spcPts val="315"/>
              </a:spcBef>
              <a:buAutoNum type="arabicPeriod"/>
              <a:tabLst>
                <a:tab pos="429259" algn="l"/>
                <a:tab pos="429895" algn="l"/>
              </a:tabLst>
            </a:pPr>
            <a:r>
              <a:rPr sz="1800" spc="75" dirty="0">
                <a:solidFill>
                  <a:srgbClr val="999999"/>
                </a:solidFill>
                <a:latin typeface="Lucida Sans Unicode"/>
                <a:cs typeface="Lucida Sans Unicode"/>
              </a:rPr>
              <a:t>Get</a:t>
            </a:r>
            <a:r>
              <a:rPr sz="1800" spc="-155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30" dirty="0">
                <a:solidFill>
                  <a:srgbClr val="999999"/>
                </a:solidFill>
                <a:latin typeface="Lucida Sans Unicode"/>
                <a:cs typeface="Lucida Sans Unicode"/>
              </a:rPr>
              <a:t>out</a:t>
            </a:r>
            <a:r>
              <a:rPr sz="1800" spc="-155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40" dirty="0">
                <a:solidFill>
                  <a:srgbClr val="999999"/>
                </a:solidFill>
                <a:latin typeface="Lucida Sans Unicode"/>
                <a:cs typeface="Lucida Sans Unicode"/>
              </a:rPr>
              <a:t>your</a:t>
            </a:r>
            <a:r>
              <a:rPr sz="1800" spc="-155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15" dirty="0">
                <a:solidFill>
                  <a:srgbClr val="999999"/>
                </a:solidFill>
                <a:latin typeface="Lucida Sans Unicode"/>
                <a:cs typeface="Lucida Sans Unicode"/>
              </a:rPr>
              <a:t>phone.</a:t>
            </a:r>
            <a:endParaRPr sz="18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</a:pPr>
            <a:endParaRPr sz="2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050">
              <a:latin typeface="Times New Roman"/>
              <a:cs typeface="Times New Roman"/>
            </a:endParaRPr>
          </a:p>
          <a:p>
            <a:pPr marL="400050">
              <a:lnSpc>
                <a:spcPct val="100000"/>
              </a:lnSpc>
            </a:pPr>
            <a:r>
              <a:rPr sz="1800" spc="5" dirty="0">
                <a:solidFill>
                  <a:srgbClr val="999999"/>
                </a:solidFill>
                <a:latin typeface="Lucida Sans Unicode"/>
                <a:cs typeface="Lucida Sans Unicode"/>
              </a:rPr>
              <a:t>Thank</a:t>
            </a:r>
            <a:r>
              <a:rPr sz="1800" spc="-155" dirty="0">
                <a:solidFill>
                  <a:srgbClr val="999999"/>
                </a:solidFill>
                <a:latin typeface="Lucida Sans Unicode"/>
                <a:cs typeface="Lucida Sans Unicode"/>
              </a:rPr>
              <a:t> </a:t>
            </a:r>
            <a:r>
              <a:rPr sz="1800" spc="60" dirty="0">
                <a:solidFill>
                  <a:srgbClr val="999999"/>
                </a:solidFill>
                <a:latin typeface="Lucida Sans Unicode"/>
                <a:cs typeface="Lucida Sans Unicode"/>
              </a:rPr>
              <a:t>you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35325" y="1152474"/>
            <a:ext cx="3542374" cy="35423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940799" y="4431603"/>
            <a:ext cx="5448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latin typeface="Lucida Sans Unicode"/>
                <a:cs typeface="Lucida Sans Unicode"/>
              </a:rPr>
              <a:t>iPhone</a:t>
            </a:r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3825"/>
            <a:ext cx="72294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0" dirty="0">
                <a:latin typeface="Lucida Sans"/>
                <a:cs typeface="Lucida Sans"/>
              </a:rPr>
              <a:t>Five</a:t>
            </a:r>
            <a:r>
              <a:rPr sz="2800" b="1" spc="-340" dirty="0">
                <a:latin typeface="Lucida Sans"/>
                <a:cs typeface="Lucida Sans"/>
              </a:rPr>
              <a:t> </a:t>
            </a:r>
            <a:r>
              <a:rPr sz="2800" b="1" spc="-20" dirty="0">
                <a:latin typeface="Lucida Sans"/>
                <a:cs typeface="Lucida Sans"/>
              </a:rPr>
              <a:t>tips</a:t>
            </a:r>
            <a:r>
              <a:rPr sz="2800" b="1" spc="-340" dirty="0">
                <a:latin typeface="Lucida Sans"/>
                <a:cs typeface="Lucida Sans"/>
              </a:rPr>
              <a:t> </a:t>
            </a:r>
            <a:r>
              <a:rPr sz="2800" b="1" spc="-65" dirty="0">
                <a:latin typeface="Lucida Sans"/>
                <a:cs typeface="Lucida Sans"/>
              </a:rPr>
              <a:t>for</a:t>
            </a:r>
            <a:r>
              <a:rPr sz="2800" b="1" spc="-340" dirty="0">
                <a:latin typeface="Lucida Sans"/>
                <a:cs typeface="Lucida Sans"/>
              </a:rPr>
              <a:t> </a:t>
            </a:r>
            <a:r>
              <a:rPr sz="2800" b="1" spc="30" dirty="0">
                <a:latin typeface="Lucida Sans"/>
                <a:cs typeface="Lucida Sans"/>
              </a:rPr>
              <a:t>better</a:t>
            </a:r>
            <a:r>
              <a:rPr sz="2800" b="1" spc="-340" dirty="0">
                <a:latin typeface="Lucida Sans"/>
                <a:cs typeface="Lucida Sans"/>
              </a:rPr>
              <a:t> </a:t>
            </a:r>
            <a:r>
              <a:rPr sz="2800" b="1" spc="10" dirty="0">
                <a:latin typeface="Lucida Sans"/>
                <a:cs typeface="Lucida Sans"/>
              </a:rPr>
              <a:t>iPhone</a:t>
            </a:r>
            <a:r>
              <a:rPr sz="2800" b="1" spc="-340" dirty="0">
                <a:latin typeface="Lucida Sans"/>
                <a:cs typeface="Lucida Sans"/>
              </a:rPr>
              <a:t> </a:t>
            </a:r>
            <a:r>
              <a:rPr sz="2800" b="1" spc="50" dirty="0">
                <a:latin typeface="Lucida Sans"/>
                <a:cs typeface="Lucida Sans"/>
              </a:rPr>
              <a:t>photography:</a:t>
            </a:r>
            <a:endParaRPr sz="2800">
              <a:latin typeface="Lucida Sans"/>
              <a:cs typeface="Lucida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4730" y="1176350"/>
            <a:ext cx="7851775" cy="2225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9895" marR="930910" indent="-342265">
              <a:lnSpc>
                <a:spcPct val="114599"/>
              </a:lnSpc>
              <a:spcBef>
                <a:spcPts val="100"/>
              </a:spcBef>
              <a:buAutoNum type="arabicPeriod"/>
              <a:tabLst>
                <a:tab pos="429259" algn="l"/>
                <a:tab pos="429895" algn="l"/>
              </a:tabLst>
            </a:pPr>
            <a:r>
              <a:rPr sz="18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Get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know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your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05" dirty="0">
                <a:solidFill>
                  <a:srgbClr val="FFFFFF"/>
                </a:solidFill>
                <a:latin typeface="Lucida Sans Unicode"/>
                <a:cs typeface="Lucida Sans Unicode"/>
              </a:rPr>
              <a:t>human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subject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215" dirty="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little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before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you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begin  photographing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them.</a:t>
            </a:r>
            <a:endParaRPr sz="1800">
              <a:latin typeface="Lucida Sans Unicode"/>
              <a:cs typeface="Lucida Sans Unicode"/>
            </a:endParaRPr>
          </a:p>
          <a:p>
            <a:pPr marL="429895" indent="-401955">
              <a:lnSpc>
                <a:spcPct val="100000"/>
              </a:lnSpc>
              <a:spcBef>
                <a:spcPts val="315"/>
              </a:spcBef>
              <a:buAutoNum type="arabicPeriod"/>
              <a:tabLst>
                <a:tab pos="429259" algn="l"/>
                <a:tab pos="429895" algn="l"/>
              </a:tabLst>
            </a:pPr>
            <a:r>
              <a:rPr sz="1800" dirty="0">
                <a:solidFill>
                  <a:srgbClr val="FFFFFF"/>
                </a:solidFill>
                <a:latin typeface="Lucida Sans Unicode"/>
                <a:cs typeface="Lucida Sans Unicode"/>
              </a:rPr>
              <a:t>Hold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phone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up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high,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down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low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or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10" dirty="0">
                <a:solidFill>
                  <a:srgbClr val="FFFFFF"/>
                </a:solidFill>
                <a:latin typeface="Lucida Sans Unicode"/>
                <a:cs typeface="Lucida Sans Unicode"/>
              </a:rPr>
              <a:t>at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30" dirty="0">
                <a:solidFill>
                  <a:srgbClr val="FFFFFF"/>
                </a:solidFill>
                <a:latin typeface="Lucida Sans Unicode"/>
                <a:cs typeface="Lucida Sans Unicode"/>
              </a:rPr>
              <a:t>an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angle.</a:t>
            </a:r>
            <a:endParaRPr sz="1800">
              <a:latin typeface="Lucida Sans Unicode"/>
              <a:cs typeface="Lucida Sans Unicode"/>
            </a:endParaRPr>
          </a:p>
          <a:p>
            <a:pPr marL="429895" indent="-408305">
              <a:lnSpc>
                <a:spcPct val="100000"/>
              </a:lnSpc>
              <a:spcBef>
                <a:spcPts val="315"/>
              </a:spcBef>
              <a:buAutoNum type="arabicPeriod"/>
              <a:tabLst>
                <a:tab pos="429259" algn="l"/>
                <a:tab pos="429895" algn="l"/>
              </a:tabLst>
            </a:pPr>
            <a:r>
              <a:rPr sz="18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Get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closer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your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subject.</a:t>
            </a:r>
            <a:endParaRPr sz="1800">
              <a:latin typeface="Lucida Sans Unicode"/>
              <a:cs typeface="Lucida Sans Unicode"/>
            </a:endParaRPr>
          </a:p>
          <a:p>
            <a:pPr marL="429895" marR="5080" indent="-417195">
              <a:lnSpc>
                <a:spcPct val="114599"/>
              </a:lnSpc>
              <a:buAutoNum type="arabicPeriod"/>
              <a:tabLst>
                <a:tab pos="429259" algn="l"/>
                <a:tab pos="429895" algn="l"/>
              </a:tabLst>
            </a:pPr>
            <a:r>
              <a:rPr sz="18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Touch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your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screen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focus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different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05" dirty="0">
                <a:solidFill>
                  <a:srgbClr val="FFFFFF"/>
                </a:solidFill>
                <a:latin typeface="Lucida Sans Unicode"/>
                <a:cs typeface="Lucida Sans Unicode"/>
              </a:rPr>
              <a:t>areas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and/or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affect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the  </a:t>
            </a:r>
            <a:r>
              <a:rPr sz="18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lighting.</a:t>
            </a:r>
            <a:endParaRPr sz="1800">
              <a:latin typeface="Lucida Sans Unicode"/>
              <a:cs typeface="Lucida Sans Unicode"/>
            </a:endParaRPr>
          </a:p>
          <a:p>
            <a:pPr marL="429895" indent="-415290">
              <a:lnSpc>
                <a:spcPct val="100000"/>
              </a:lnSpc>
              <a:spcBef>
                <a:spcPts val="315"/>
              </a:spcBef>
              <a:buAutoNum type="arabicPeriod"/>
              <a:tabLst>
                <a:tab pos="429259" algn="l"/>
                <a:tab pos="429895" algn="l"/>
              </a:tabLst>
            </a:pPr>
            <a:r>
              <a:rPr sz="1800" spc="90" dirty="0">
                <a:solidFill>
                  <a:srgbClr val="FFFFFF"/>
                </a:solidFill>
                <a:latin typeface="Lucida Sans Unicode"/>
                <a:cs typeface="Lucida Sans Unicode"/>
              </a:rPr>
              <a:t>Be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30" dirty="0">
                <a:solidFill>
                  <a:srgbClr val="FFFFFF"/>
                </a:solidFill>
                <a:latin typeface="Lucida Sans Unicode"/>
                <a:cs typeface="Lucida Sans Unicode"/>
              </a:rPr>
              <a:t>aware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Lucida Sans Unicode"/>
                <a:cs typeface="Lucida Sans Unicode"/>
              </a:rPr>
              <a:t>of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what’s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around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your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subject.</a:t>
            </a:r>
            <a:endParaRPr sz="18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3825"/>
            <a:ext cx="29406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10" dirty="0">
                <a:latin typeface="Lucida Sans"/>
                <a:cs typeface="Lucida Sans"/>
              </a:rPr>
              <a:t>iPhone</a:t>
            </a:r>
            <a:r>
              <a:rPr sz="2800" b="1" spc="-370" dirty="0">
                <a:latin typeface="Lucida Sans"/>
                <a:cs typeface="Lucida Sans"/>
              </a:rPr>
              <a:t> </a:t>
            </a:r>
            <a:r>
              <a:rPr sz="2800" b="1" spc="75" dirty="0">
                <a:latin typeface="Lucida Sans"/>
                <a:cs typeface="Lucida Sans"/>
              </a:rPr>
              <a:t>Samples</a:t>
            </a:r>
            <a:endParaRPr sz="2800">
              <a:latin typeface="Lucida Sans"/>
              <a:cs typeface="Lucida San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272925" y="1376148"/>
            <a:ext cx="2563172" cy="2563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90412" y="1376149"/>
            <a:ext cx="2563172" cy="25631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7874" y="1376150"/>
            <a:ext cx="2563172" cy="25631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84725" y="3685554"/>
            <a:ext cx="5448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latin typeface="Lucida Sans Unicode"/>
                <a:cs typeface="Lucida Sans Unicode"/>
              </a:rPr>
              <a:t>iPhone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34250" y="3685554"/>
            <a:ext cx="5448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latin typeface="Lucida Sans Unicode"/>
                <a:cs typeface="Lucida Sans Unicode"/>
              </a:rPr>
              <a:t>iPhone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92674" y="3685554"/>
            <a:ext cx="5448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latin typeface="Lucida Sans Unicode"/>
                <a:cs typeface="Lucida Sans Unicode"/>
              </a:rPr>
              <a:t>iPhone</a:t>
            </a:r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3825"/>
            <a:ext cx="29406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10" dirty="0">
                <a:latin typeface="Lucida Sans"/>
                <a:cs typeface="Lucida Sans"/>
              </a:rPr>
              <a:t>iPhone</a:t>
            </a:r>
            <a:r>
              <a:rPr sz="2800" b="1" spc="-370" dirty="0">
                <a:latin typeface="Lucida Sans"/>
                <a:cs typeface="Lucida Sans"/>
              </a:rPr>
              <a:t> </a:t>
            </a:r>
            <a:r>
              <a:rPr sz="2800" b="1" spc="75" dirty="0">
                <a:latin typeface="Lucida Sans"/>
                <a:cs typeface="Lucida Sans"/>
              </a:rPr>
              <a:t>Samples</a:t>
            </a:r>
            <a:endParaRPr sz="2800">
              <a:latin typeface="Lucida Sans"/>
              <a:cs typeface="Lucida San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68537" y="1376150"/>
            <a:ext cx="2563172" cy="2563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68674" y="1376150"/>
            <a:ext cx="2563172" cy="25631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634050" y="3685554"/>
            <a:ext cx="5448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latin typeface="Lucida Sans Unicode"/>
                <a:cs typeface="Lucida Sans Unicode"/>
              </a:rPr>
              <a:t>iPhone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70100" y="1376150"/>
            <a:ext cx="2563172" cy="25631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240274" y="3685554"/>
            <a:ext cx="5448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latin typeface="Lucida Sans Unicode"/>
                <a:cs typeface="Lucida Sans Unicode"/>
              </a:rPr>
              <a:t>iPhone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0925" y="3685554"/>
            <a:ext cx="5448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iPhone</a:t>
            </a:r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3825"/>
            <a:ext cx="362204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35" dirty="0">
                <a:latin typeface="Lucida Sans"/>
                <a:cs typeface="Lucida Sans"/>
              </a:rPr>
              <a:t>Photograph</a:t>
            </a:r>
            <a:r>
              <a:rPr sz="2800" b="1" spc="-365" dirty="0">
                <a:latin typeface="Lucida Sans"/>
                <a:cs typeface="Lucida Sans"/>
              </a:rPr>
              <a:t> </a:t>
            </a:r>
            <a:r>
              <a:rPr sz="2800" b="1" spc="-30" dirty="0">
                <a:latin typeface="Lucida Sans"/>
                <a:cs typeface="Lucida Sans"/>
              </a:rPr>
              <a:t>flowers</a:t>
            </a:r>
            <a:endParaRPr sz="2800">
              <a:latin typeface="Lucida Sans"/>
              <a:cs typeface="Lucida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4725" y="1216355"/>
            <a:ext cx="7891780" cy="2814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Everyone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photograph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215" dirty="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flower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-165" dirty="0">
                <a:solidFill>
                  <a:srgbClr val="FFFFFF"/>
                </a:solidFill>
                <a:latin typeface="Lucida Sans Unicode"/>
                <a:cs typeface="Lucida Sans Unicode"/>
              </a:rPr>
              <a:t>(10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minutes)</a:t>
            </a:r>
            <a:endParaRPr sz="18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</a:pPr>
            <a:endParaRPr sz="2150">
              <a:latin typeface="Times New Roman"/>
              <a:cs typeface="Times New Roman"/>
            </a:endParaRPr>
          </a:p>
          <a:p>
            <a:pPr marL="469900" marR="159385" indent="-342265">
              <a:lnSpc>
                <a:spcPct val="114599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sz="18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Get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know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your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FF9900"/>
                </a:solidFill>
                <a:latin typeface="Lucida Sans Unicode"/>
                <a:cs typeface="Lucida Sans Unicode"/>
              </a:rPr>
              <a:t>flower</a:t>
            </a:r>
            <a:r>
              <a:rPr sz="1800" spc="-150" dirty="0">
                <a:solidFill>
                  <a:srgbClr val="FF9900"/>
                </a:solidFill>
                <a:latin typeface="Lucida Sans Unicode"/>
                <a:cs typeface="Lucida Sans Unicode"/>
              </a:rPr>
              <a:t> </a:t>
            </a:r>
            <a:r>
              <a:rPr sz="1800" spc="215" dirty="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little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before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you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begin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photographing  </a:t>
            </a:r>
            <a:r>
              <a:rPr sz="1800" spc="-95" dirty="0">
                <a:solidFill>
                  <a:srgbClr val="FFFFFF"/>
                </a:solidFill>
                <a:latin typeface="Lucida Sans Unicode"/>
                <a:cs typeface="Lucida Sans Unicode"/>
              </a:rPr>
              <a:t>it.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Observe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-95" dirty="0">
                <a:solidFill>
                  <a:srgbClr val="FFFFFF"/>
                </a:solidFill>
                <a:latin typeface="Lucida Sans Unicode"/>
                <a:cs typeface="Lucida Sans Unicode"/>
              </a:rPr>
              <a:t>it,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look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10" dirty="0">
                <a:solidFill>
                  <a:srgbClr val="FFFFFF"/>
                </a:solidFill>
                <a:latin typeface="Lucida Sans Unicode"/>
                <a:cs typeface="Lucida Sans Unicode"/>
              </a:rPr>
              <a:t>at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it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from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different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angles.</a:t>
            </a:r>
            <a:endParaRPr sz="1800">
              <a:latin typeface="Lucida Sans Unicode"/>
              <a:cs typeface="Lucida Sans Unicode"/>
            </a:endParaRPr>
          </a:p>
          <a:p>
            <a:pPr marL="469900" indent="-401955">
              <a:lnSpc>
                <a:spcPct val="100000"/>
              </a:lnSpc>
              <a:spcBef>
                <a:spcPts val="31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FFFFFF"/>
                </a:solidFill>
                <a:latin typeface="Lucida Sans Unicode"/>
                <a:cs typeface="Lucida Sans Unicode"/>
              </a:rPr>
              <a:t>Hold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phone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up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high,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down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low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or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10" dirty="0">
                <a:solidFill>
                  <a:srgbClr val="FFFFFF"/>
                </a:solidFill>
                <a:latin typeface="Lucida Sans Unicode"/>
                <a:cs typeface="Lucida Sans Unicode"/>
              </a:rPr>
              <a:t>at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30" dirty="0">
                <a:solidFill>
                  <a:srgbClr val="FFFFFF"/>
                </a:solidFill>
                <a:latin typeface="Lucida Sans Unicode"/>
                <a:cs typeface="Lucida Sans Unicode"/>
              </a:rPr>
              <a:t>an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angle.</a:t>
            </a:r>
            <a:endParaRPr sz="1800">
              <a:latin typeface="Lucida Sans Unicode"/>
              <a:cs typeface="Lucida Sans Unicode"/>
            </a:endParaRPr>
          </a:p>
          <a:p>
            <a:pPr marL="469900" indent="-408305">
              <a:lnSpc>
                <a:spcPct val="100000"/>
              </a:lnSpc>
              <a:spcBef>
                <a:spcPts val="31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8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Get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closer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your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FF9900"/>
                </a:solidFill>
                <a:latin typeface="Lucida Sans Unicode"/>
                <a:cs typeface="Lucida Sans Unicode"/>
              </a:rPr>
              <a:t>flower</a:t>
            </a:r>
            <a:r>
              <a:rPr sz="1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800">
              <a:latin typeface="Lucida Sans Unicode"/>
              <a:cs typeface="Lucida Sans Unicode"/>
            </a:endParaRPr>
          </a:p>
          <a:p>
            <a:pPr marL="469900" marR="5080" indent="-417195">
              <a:lnSpc>
                <a:spcPct val="114599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sz="18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Touch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your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screen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focus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different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05" dirty="0">
                <a:solidFill>
                  <a:srgbClr val="FFFFFF"/>
                </a:solidFill>
                <a:latin typeface="Lucida Sans Unicode"/>
                <a:cs typeface="Lucida Sans Unicode"/>
              </a:rPr>
              <a:t>areas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and/or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affect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the  </a:t>
            </a:r>
            <a:r>
              <a:rPr sz="18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lighting.</a:t>
            </a:r>
            <a:endParaRPr sz="1800">
              <a:latin typeface="Lucida Sans Unicode"/>
              <a:cs typeface="Lucida Sans Unicode"/>
            </a:endParaRPr>
          </a:p>
          <a:p>
            <a:pPr marL="469900" indent="-415290">
              <a:lnSpc>
                <a:spcPct val="100000"/>
              </a:lnSpc>
              <a:spcBef>
                <a:spcPts val="31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800" spc="90" dirty="0">
                <a:solidFill>
                  <a:srgbClr val="FFFFFF"/>
                </a:solidFill>
                <a:latin typeface="Lucida Sans Unicode"/>
                <a:cs typeface="Lucida Sans Unicode"/>
              </a:rPr>
              <a:t>Be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30" dirty="0">
                <a:solidFill>
                  <a:srgbClr val="FFFFFF"/>
                </a:solidFill>
                <a:latin typeface="Lucida Sans Unicode"/>
                <a:cs typeface="Lucida Sans Unicode"/>
              </a:rPr>
              <a:t>aware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Lucida Sans Unicode"/>
                <a:cs typeface="Lucida Sans Unicode"/>
              </a:rPr>
              <a:t>of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what’s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around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your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FF9900"/>
                </a:solidFill>
                <a:latin typeface="Lucida Sans Unicode"/>
                <a:cs typeface="Lucida Sans Unicode"/>
              </a:rPr>
              <a:t>flower</a:t>
            </a:r>
            <a:r>
              <a:rPr sz="1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18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3825"/>
            <a:ext cx="198945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20" dirty="0">
                <a:latin typeface="Lucida Sans"/>
                <a:cs typeface="Lucida Sans"/>
              </a:rPr>
              <a:t>Time </a:t>
            </a:r>
            <a:r>
              <a:rPr sz="2800" b="1" spc="-70" dirty="0">
                <a:latin typeface="Lucida Sans"/>
                <a:cs typeface="Lucida Sans"/>
              </a:rPr>
              <a:t>is</a:t>
            </a:r>
            <a:r>
              <a:rPr sz="2800" b="1" spc="-725" dirty="0">
                <a:latin typeface="Lucida Sans"/>
                <a:cs typeface="Lucida Sans"/>
              </a:rPr>
              <a:t> </a:t>
            </a:r>
            <a:r>
              <a:rPr sz="2800" b="1" spc="150" dirty="0">
                <a:latin typeface="Lucida Sans"/>
                <a:cs typeface="Lucida Sans"/>
              </a:rPr>
              <a:t>up!</a:t>
            </a:r>
            <a:endParaRPr sz="2800">
              <a:latin typeface="Lucida Sans"/>
              <a:cs typeface="Lucida San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27375" y="1099850"/>
            <a:ext cx="3469027" cy="34690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32125" y="4306828"/>
            <a:ext cx="5448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latin typeface="Lucida Sans Unicode"/>
                <a:cs typeface="Lucida Sans Unicode"/>
              </a:rPr>
              <a:t>iPhone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4725" y="1176350"/>
            <a:ext cx="3372485" cy="1597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3820">
              <a:lnSpc>
                <a:spcPct val="114599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If </a:t>
            </a:r>
            <a:r>
              <a:rPr sz="18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you’d </a:t>
            </a:r>
            <a:r>
              <a:rPr sz="18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like </a:t>
            </a:r>
            <a:r>
              <a:rPr sz="1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to </a:t>
            </a:r>
            <a:r>
              <a:rPr sz="18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share </a:t>
            </a:r>
            <a:r>
              <a:rPr sz="18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your  </a:t>
            </a:r>
            <a:r>
              <a:rPr sz="18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photograph,</a:t>
            </a:r>
            <a:r>
              <a:rPr sz="1800" spc="-16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feel</a:t>
            </a:r>
            <a:r>
              <a:rPr sz="1800" spc="-16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free</a:t>
            </a:r>
            <a:r>
              <a:rPr sz="1800" spc="-16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1800" spc="-16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post  </a:t>
            </a:r>
            <a:r>
              <a:rPr sz="18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on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40" dirty="0">
                <a:solidFill>
                  <a:srgbClr val="FFFFFF"/>
                </a:solidFill>
                <a:latin typeface="Lucida Sans Unicode"/>
                <a:cs typeface="Lucida Sans Unicode"/>
              </a:rPr>
              <a:t>my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Facebook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page:</a:t>
            </a:r>
            <a:endParaRPr sz="18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julesholdsworthphotography</a:t>
            </a:r>
            <a:endParaRPr sz="18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3825"/>
            <a:ext cx="198056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25" dirty="0">
                <a:latin typeface="Lucida Sans"/>
                <a:cs typeface="Lucida Sans"/>
              </a:rPr>
              <a:t>Bonus</a:t>
            </a:r>
            <a:r>
              <a:rPr sz="2800" b="1" spc="-409" dirty="0">
                <a:latin typeface="Lucida Sans"/>
                <a:cs typeface="Lucida Sans"/>
              </a:rPr>
              <a:t> </a:t>
            </a:r>
            <a:r>
              <a:rPr sz="2800" b="1" spc="-100" dirty="0">
                <a:latin typeface="Lucida Sans"/>
                <a:cs typeface="Lucida Sans"/>
              </a:rPr>
              <a:t>Tips</a:t>
            </a:r>
            <a:endParaRPr sz="2800">
              <a:latin typeface="Lucida Sans"/>
              <a:cs typeface="Lucida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4103" y="1176350"/>
            <a:ext cx="4431030" cy="1911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0370" marR="5080" indent="-342265">
              <a:lnSpc>
                <a:spcPct val="114599"/>
              </a:lnSpc>
              <a:spcBef>
                <a:spcPts val="100"/>
              </a:spcBef>
              <a:buAutoNum type="arabicPeriod"/>
              <a:tabLst>
                <a:tab pos="420370" algn="l"/>
                <a:tab pos="421005" algn="l"/>
              </a:tabLst>
            </a:pPr>
            <a:r>
              <a:rPr sz="1800" spc="90" dirty="0">
                <a:solidFill>
                  <a:srgbClr val="FFFFFF"/>
                </a:solidFill>
                <a:latin typeface="Lucida Sans Unicode"/>
                <a:cs typeface="Lucida Sans Unicode"/>
              </a:rPr>
              <a:t>Have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people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14" dirty="0">
                <a:solidFill>
                  <a:srgbClr val="FFFFFF"/>
                </a:solidFill>
                <a:latin typeface="Lucida Sans Unicode"/>
                <a:cs typeface="Lucida Sans Unicode"/>
              </a:rPr>
              <a:t>say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“yoga”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instead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Lucida Sans Unicode"/>
                <a:cs typeface="Lucida Sans Unicode"/>
              </a:rPr>
              <a:t>of  </a:t>
            </a:r>
            <a:r>
              <a:rPr sz="1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“cheese.” You </a:t>
            </a:r>
            <a:r>
              <a:rPr sz="18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will </a:t>
            </a:r>
            <a:r>
              <a:rPr sz="18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get </a:t>
            </a:r>
            <a:r>
              <a:rPr sz="1800" spc="215" dirty="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sz="18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more  </a:t>
            </a:r>
            <a:r>
              <a:rPr sz="180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natural</a:t>
            </a:r>
            <a:r>
              <a:rPr sz="1800" spc="-1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smile</a:t>
            </a:r>
            <a:r>
              <a:rPr sz="1800" spc="-1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14" dirty="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sz="1800" spc="-1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possible</a:t>
            </a:r>
            <a:r>
              <a:rPr sz="1800" spc="-1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215" dirty="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sz="1800" spc="-1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laugh.</a:t>
            </a:r>
            <a:endParaRPr sz="1800">
              <a:latin typeface="Lucida Sans Unicode"/>
              <a:cs typeface="Lucida Sans Unicode"/>
            </a:endParaRPr>
          </a:p>
          <a:p>
            <a:pPr marL="420370" marR="651510" indent="-401955">
              <a:lnSpc>
                <a:spcPct val="114599"/>
              </a:lnSpc>
              <a:buAutoNum type="arabicPeriod"/>
              <a:tabLst>
                <a:tab pos="420370" algn="l"/>
                <a:tab pos="421005" algn="l"/>
              </a:tabLst>
            </a:pPr>
            <a:r>
              <a:rPr sz="1800" spc="85" dirty="0">
                <a:solidFill>
                  <a:srgbClr val="FFFFFF"/>
                </a:solidFill>
                <a:latin typeface="Lucida Sans Unicode"/>
                <a:cs typeface="Lucida Sans Unicode"/>
              </a:rPr>
              <a:t>Clean</a:t>
            </a:r>
            <a:r>
              <a:rPr sz="1800" spc="-1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1800" spc="-1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lens</a:t>
            </a:r>
            <a:r>
              <a:rPr sz="1800" spc="-1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on</a:t>
            </a:r>
            <a:r>
              <a:rPr sz="1800" spc="-1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your</a:t>
            </a:r>
            <a:r>
              <a:rPr sz="1800" spc="-1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phone  </a:t>
            </a:r>
            <a:r>
              <a:rPr sz="1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regularly.</a:t>
            </a:r>
            <a:endParaRPr sz="1800">
              <a:latin typeface="Lucida Sans Unicode"/>
              <a:cs typeface="Lucida Sans Unicode"/>
            </a:endParaRPr>
          </a:p>
          <a:p>
            <a:pPr marL="420370" indent="-407670">
              <a:lnSpc>
                <a:spcPct val="100000"/>
              </a:lnSpc>
              <a:spcBef>
                <a:spcPts val="315"/>
              </a:spcBef>
              <a:buAutoNum type="arabicPeriod"/>
              <a:tabLst>
                <a:tab pos="420370" algn="l"/>
                <a:tab pos="421005" algn="l"/>
              </a:tabLst>
            </a:pPr>
            <a:r>
              <a:rPr sz="18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Shoot </a:t>
            </a:r>
            <a:r>
              <a:rPr sz="1800" spc="85" dirty="0">
                <a:solidFill>
                  <a:srgbClr val="FFFFFF"/>
                </a:solidFill>
                <a:latin typeface="Lucida Sans Unicode"/>
                <a:cs typeface="Lucida Sans Unicode"/>
              </a:rPr>
              <a:t>every</a:t>
            </a:r>
            <a:r>
              <a:rPr sz="1800" spc="-3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00" dirty="0">
                <a:solidFill>
                  <a:srgbClr val="FFFFFF"/>
                </a:solidFill>
                <a:latin typeface="Lucida Sans Unicode"/>
                <a:cs typeface="Lucida Sans Unicode"/>
              </a:rPr>
              <a:t>day!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16275" y="1176675"/>
            <a:ext cx="3408899" cy="33679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929950" y="4251854"/>
            <a:ext cx="5448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iPhone</a:t>
            </a:r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4725" y="503825"/>
            <a:ext cx="72263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30" dirty="0">
                <a:solidFill>
                  <a:srgbClr val="FFFFFF"/>
                </a:solidFill>
                <a:latin typeface="Lucida Sans"/>
                <a:cs typeface="Lucida Sans"/>
              </a:rPr>
              <a:t>Better</a:t>
            </a:r>
            <a:r>
              <a:rPr sz="2800" b="1" spc="-33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spc="10" dirty="0">
                <a:solidFill>
                  <a:srgbClr val="FFFFFF"/>
                </a:solidFill>
                <a:latin typeface="Lucida Sans"/>
                <a:cs typeface="Lucida Sans"/>
              </a:rPr>
              <a:t>iPhone</a:t>
            </a:r>
            <a:r>
              <a:rPr sz="2800" b="1" spc="-33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spc="50" dirty="0">
                <a:solidFill>
                  <a:srgbClr val="FFFFFF"/>
                </a:solidFill>
                <a:latin typeface="Lucida Sans"/>
                <a:cs typeface="Lucida Sans"/>
              </a:rPr>
              <a:t>Photography</a:t>
            </a:r>
            <a:r>
              <a:rPr sz="2800" b="1" spc="-33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spc="-65" dirty="0">
                <a:solidFill>
                  <a:srgbClr val="FFFFFF"/>
                </a:solidFill>
                <a:latin typeface="Lucida Sans"/>
                <a:cs typeface="Lucida Sans"/>
              </a:rPr>
              <a:t>for</a:t>
            </a:r>
            <a:r>
              <a:rPr sz="2800" b="1" spc="-33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spc="0" dirty="0">
                <a:solidFill>
                  <a:srgbClr val="FFFFFF"/>
                </a:solidFill>
                <a:latin typeface="Lucida Sans"/>
                <a:cs typeface="Lucida Sans"/>
              </a:rPr>
              <a:t>Business</a:t>
            </a:r>
            <a:endParaRPr sz="2800">
              <a:latin typeface="Lucida Sans"/>
              <a:cs typeface="Lucida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4725" y="1216355"/>
            <a:ext cx="22663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" dirty="0">
                <a:solidFill>
                  <a:srgbClr val="B7B7B7"/>
                </a:solidFill>
                <a:latin typeface="Lucida Sans Unicode"/>
                <a:cs typeface="Lucida Sans Unicode"/>
              </a:rPr>
              <a:t>Apps </a:t>
            </a:r>
            <a:r>
              <a:rPr sz="1800" spc="-65" dirty="0">
                <a:solidFill>
                  <a:srgbClr val="B7B7B7"/>
                </a:solidFill>
                <a:latin typeface="Lucida Sans Unicode"/>
                <a:cs typeface="Lucida Sans Unicode"/>
              </a:rPr>
              <a:t>I</a:t>
            </a:r>
            <a:r>
              <a:rPr sz="1800" spc="-400" dirty="0">
                <a:solidFill>
                  <a:srgbClr val="B7B7B7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B7B7B7"/>
                </a:solidFill>
                <a:latin typeface="Lucida Sans Unicode"/>
                <a:cs typeface="Lucida Sans Unicode"/>
              </a:rPr>
              <a:t>recommend: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5900" y="3405537"/>
            <a:ext cx="2893175" cy="15401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97750" y="1698525"/>
            <a:ext cx="2748524" cy="15340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197741" y="3380824"/>
            <a:ext cx="2748526" cy="15401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94950" y="1700025"/>
            <a:ext cx="2893199" cy="15340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94955" y="3383820"/>
            <a:ext cx="2893194" cy="15835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5875" y="1685030"/>
            <a:ext cx="2893194" cy="154972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 rot="20880000">
            <a:off x="2086345" y="2159913"/>
            <a:ext cx="65636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fun</a:t>
            </a:r>
            <a:r>
              <a:rPr sz="1400" spc="-1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filter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 rot="20880000">
            <a:off x="2184684" y="3783556"/>
            <a:ext cx="554427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editing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 rot="20880000">
            <a:off x="5003553" y="4043303"/>
            <a:ext cx="489372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social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 rot="20880000">
            <a:off x="5048911" y="4244848"/>
            <a:ext cx="517291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media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 rot="20880000">
            <a:off x="7981061" y="3934997"/>
            <a:ext cx="620384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storage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 rot="20880000">
            <a:off x="4966233" y="2467381"/>
            <a:ext cx="554427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editing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 rot="20880000">
            <a:off x="7939736" y="2218763"/>
            <a:ext cx="48051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photo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 rot="20880000">
            <a:off x="7986106" y="2413978"/>
            <a:ext cx="563457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journal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3825"/>
            <a:ext cx="18605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40" dirty="0">
                <a:latin typeface="Lucida Sans"/>
                <a:cs typeface="Lucida Sans"/>
              </a:rPr>
              <a:t>Follow</a:t>
            </a:r>
            <a:r>
              <a:rPr sz="2800" b="1" spc="-405" dirty="0">
                <a:latin typeface="Lucida Sans"/>
                <a:cs typeface="Lucida Sans"/>
              </a:rPr>
              <a:t> </a:t>
            </a:r>
            <a:r>
              <a:rPr sz="2800" b="1" spc="160" dirty="0">
                <a:latin typeface="Lucida Sans"/>
                <a:cs typeface="Lucida Sans"/>
              </a:rPr>
              <a:t>me</a:t>
            </a:r>
            <a:endParaRPr sz="2800">
              <a:latin typeface="Lucida Sans"/>
              <a:cs typeface="Lucida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13141" y="503825"/>
            <a:ext cx="134810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85" dirty="0">
                <a:solidFill>
                  <a:srgbClr val="FFFFFF"/>
                </a:solidFill>
                <a:latin typeface="Lucida Sans"/>
                <a:cs typeface="Lucida Sans"/>
              </a:rPr>
              <a:t>See</a:t>
            </a:r>
            <a:r>
              <a:rPr sz="2800" b="1" spc="-409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spc="160" dirty="0">
                <a:solidFill>
                  <a:srgbClr val="FFFFFF"/>
                </a:solidFill>
                <a:latin typeface="Lucida Sans"/>
                <a:cs typeface="Lucida Sans"/>
              </a:rPr>
              <a:t>me</a:t>
            </a:r>
            <a:endParaRPr sz="2800">
              <a:latin typeface="Lucida Sans"/>
              <a:cs typeface="Lucida San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44302" y="503825"/>
            <a:ext cx="14585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75" dirty="0">
                <a:solidFill>
                  <a:srgbClr val="FFFFFF"/>
                </a:solidFill>
                <a:latin typeface="Lucida Sans"/>
                <a:cs typeface="Lucida Sans"/>
              </a:rPr>
              <a:t>Join</a:t>
            </a:r>
            <a:r>
              <a:rPr sz="2800" b="1" spc="-40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spc="160" dirty="0">
                <a:solidFill>
                  <a:srgbClr val="FFFFFF"/>
                </a:solidFill>
                <a:latin typeface="Lucida Sans"/>
                <a:cs typeface="Lucida Sans"/>
              </a:rPr>
              <a:t>me</a:t>
            </a:r>
            <a:endParaRPr sz="2800">
              <a:latin typeface="Lucida Sans"/>
              <a:cs typeface="Lucida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2193" y="1305062"/>
            <a:ext cx="3341370" cy="16030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8615" indent="-335915">
              <a:lnSpc>
                <a:spcPts val="1664"/>
              </a:lnSpc>
              <a:spcBef>
                <a:spcPts val="100"/>
              </a:spcBef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sz="14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Instagram</a:t>
            </a:r>
            <a:endParaRPr sz="1400" dirty="0">
              <a:latin typeface="Lucida Sans Unicode"/>
              <a:cs typeface="Lucida Sans Unicode"/>
            </a:endParaRPr>
          </a:p>
          <a:p>
            <a:pPr marL="348615">
              <a:lnSpc>
                <a:spcPts val="1664"/>
              </a:lnSpc>
            </a:pPr>
            <a:r>
              <a:rPr sz="1400" spc="105" dirty="0">
                <a:solidFill>
                  <a:srgbClr val="FFFFFF"/>
                </a:solidFill>
                <a:latin typeface="Lucida Sans Unicode"/>
                <a:cs typeface="Lucida Sans Unicode"/>
              </a:rPr>
              <a:t>@wavycreative</a:t>
            </a:r>
            <a:endParaRPr sz="1400" dirty="0">
              <a:latin typeface="Lucida Sans Unicode"/>
              <a:cs typeface="Lucida Sans Unicode"/>
            </a:endParaRPr>
          </a:p>
          <a:p>
            <a:pPr marL="348615" marR="381635" indent="-335915">
              <a:lnSpc>
                <a:spcPts val="1650"/>
              </a:lnSpc>
              <a:spcBef>
                <a:spcPts val="1100"/>
              </a:spcBef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sz="14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Facebook </a:t>
            </a:r>
            <a:r>
              <a:rPr sz="1400" spc="85" dirty="0">
                <a:solidFill>
                  <a:srgbClr val="FFFFFF"/>
                </a:solidFill>
                <a:latin typeface="Lucida Sans Unicode"/>
                <a:cs typeface="Lucida Sans Unicode"/>
              </a:rPr>
              <a:t>Page  </a:t>
            </a:r>
            <a:r>
              <a:rPr sz="14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julesholdsworthphotography</a:t>
            </a:r>
            <a:endParaRPr sz="1400" dirty="0">
              <a:latin typeface="Lucida Sans Unicode"/>
              <a:cs typeface="Lucida Sans Unicode"/>
            </a:endParaRPr>
          </a:p>
          <a:p>
            <a:pPr marL="348615" marR="636270" indent="-335915">
              <a:lnSpc>
                <a:spcPts val="1650"/>
              </a:lnSpc>
              <a:spcBef>
                <a:spcPts val="1050"/>
              </a:spcBef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sz="14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Website </a:t>
            </a:r>
            <a:r>
              <a:rPr sz="1400" u="heavy" spc="55" dirty="0">
                <a:solidFill>
                  <a:srgbClr val="4DD0E1"/>
                </a:solidFill>
                <a:uFill>
                  <a:solidFill>
                    <a:srgbClr val="4DD0E1"/>
                  </a:solidFill>
                </a:uFill>
                <a:latin typeface="Lucida Sans Unicode"/>
                <a:cs typeface="Lucida Sans Unicode"/>
              </a:rPr>
              <a:t> </a:t>
            </a:r>
            <a:r>
              <a:rPr sz="1400" u="heavy" spc="25" dirty="0" smtClean="0">
                <a:solidFill>
                  <a:srgbClr val="4DD0E1"/>
                </a:solidFill>
                <a:uFill>
                  <a:solidFill>
                    <a:srgbClr val="4DD0E1"/>
                  </a:solidFill>
                </a:uFill>
                <a:latin typeface="Lucida Sans Unicode"/>
                <a:cs typeface="Lucida Sans Unicode"/>
                <a:hlinkClick r:id="rId2"/>
              </a:rPr>
              <a:t>www.julesholdsworth.com</a:t>
            </a:r>
            <a:endParaRPr sz="1400" dirty="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80317" y="1305062"/>
            <a:ext cx="2159635" cy="581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8615" indent="-335915">
              <a:lnSpc>
                <a:spcPct val="100000"/>
              </a:lnSpc>
              <a:spcBef>
                <a:spcPts val="100"/>
              </a:spcBef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sz="14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GoodTimes</a:t>
            </a:r>
            <a:endParaRPr sz="1400">
              <a:latin typeface="Lucida Sans Unicode"/>
              <a:cs typeface="Lucida Sans Unicode"/>
            </a:endParaRPr>
          </a:p>
          <a:p>
            <a:pPr marL="348615" indent="-335915">
              <a:lnSpc>
                <a:spcPct val="100000"/>
              </a:lnSpc>
              <a:spcBef>
                <a:spcPts val="1020"/>
              </a:spcBef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sz="14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Edible </a:t>
            </a:r>
            <a:r>
              <a:rPr sz="14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Monterey</a:t>
            </a:r>
            <a:r>
              <a:rPr sz="1400" spc="-3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spc="100" dirty="0">
                <a:solidFill>
                  <a:srgbClr val="FFFFFF"/>
                </a:solidFill>
                <a:latin typeface="Lucida Sans Unicode"/>
                <a:cs typeface="Lucida Sans Unicode"/>
              </a:rPr>
              <a:t>Bay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57468" y="1305062"/>
            <a:ext cx="2169160" cy="2791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8615" indent="-335915">
              <a:lnSpc>
                <a:spcPct val="100000"/>
              </a:lnSpc>
              <a:spcBef>
                <a:spcPts val="100"/>
              </a:spcBef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sz="14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Headshot</a:t>
            </a:r>
            <a:r>
              <a:rPr sz="1400" spc="-1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Sessions</a:t>
            </a:r>
            <a:endParaRPr sz="1400">
              <a:latin typeface="Lucida Sans Unicode"/>
              <a:cs typeface="Lucida Sans Unicode"/>
            </a:endParaRPr>
          </a:p>
          <a:p>
            <a:pPr marL="348615" indent="-335915">
              <a:lnSpc>
                <a:spcPct val="100000"/>
              </a:lnSpc>
              <a:spcBef>
                <a:spcPts val="1020"/>
              </a:spcBef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sz="14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Family</a:t>
            </a:r>
            <a:r>
              <a:rPr sz="1400" spc="-1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Portraits</a:t>
            </a:r>
            <a:endParaRPr sz="1400">
              <a:latin typeface="Lucida Sans Unicode"/>
              <a:cs typeface="Lucida Sans Unicode"/>
            </a:endParaRPr>
          </a:p>
          <a:p>
            <a:pPr marL="348615" indent="-335915">
              <a:lnSpc>
                <a:spcPct val="100000"/>
              </a:lnSpc>
              <a:spcBef>
                <a:spcPts val="1020"/>
              </a:spcBef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sz="14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Graduate</a:t>
            </a:r>
            <a:r>
              <a:rPr sz="1400" spc="-1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Portraits</a:t>
            </a:r>
            <a:endParaRPr sz="1400">
              <a:latin typeface="Lucida Sans Unicode"/>
              <a:cs typeface="Lucida Sans Unicode"/>
            </a:endParaRPr>
          </a:p>
          <a:p>
            <a:pPr marL="348615" marR="200660" indent="-335915">
              <a:lnSpc>
                <a:spcPts val="1650"/>
              </a:lnSpc>
              <a:spcBef>
                <a:spcPts val="1100"/>
              </a:spcBef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sz="14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Business</a:t>
            </a:r>
            <a:r>
              <a:rPr sz="1400" spc="-1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/Website  </a:t>
            </a:r>
            <a:r>
              <a:rPr sz="14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Photography</a:t>
            </a:r>
            <a:endParaRPr sz="1400">
              <a:latin typeface="Lucida Sans Unicode"/>
              <a:cs typeface="Lucida Sans Unicode"/>
            </a:endParaRPr>
          </a:p>
          <a:p>
            <a:pPr marL="348615" marR="644525" indent="-335915">
              <a:lnSpc>
                <a:spcPts val="1650"/>
              </a:lnSpc>
              <a:spcBef>
                <a:spcPts val="1050"/>
              </a:spcBef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sz="14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Social</a:t>
            </a:r>
            <a:r>
              <a:rPr sz="1400" spc="-1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media  </a:t>
            </a:r>
            <a:r>
              <a:rPr sz="14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Photography</a:t>
            </a:r>
            <a:endParaRPr sz="1400">
              <a:latin typeface="Lucida Sans Unicode"/>
              <a:cs typeface="Lucida Sans Unicode"/>
            </a:endParaRPr>
          </a:p>
          <a:p>
            <a:pPr marL="348615" marR="5080" indent="-335915">
              <a:lnSpc>
                <a:spcPts val="1650"/>
              </a:lnSpc>
              <a:spcBef>
                <a:spcPts val="1050"/>
              </a:spcBef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sz="1400" spc="50" dirty="0">
                <a:solidFill>
                  <a:srgbClr val="4DD0E1"/>
                </a:solidFill>
                <a:latin typeface="Lucida Sans Unicode"/>
                <a:cs typeface="Lucida Sans Unicode"/>
              </a:rPr>
              <a:t>Photography  </a:t>
            </a:r>
            <a:r>
              <a:rPr sz="1400" spc="30" dirty="0">
                <a:solidFill>
                  <a:srgbClr val="4DD0E1"/>
                </a:solidFill>
                <a:latin typeface="Lucida Sans Unicode"/>
                <a:cs typeface="Lucida Sans Unicode"/>
              </a:rPr>
              <a:t>Workshops</a:t>
            </a:r>
            <a:r>
              <a:rPr sz="1400" spc="-185" dirty="0">
                <a:solidFill>
                  <a:srgbClr val="4DD0E1"/>
                </a:solidFill>
                <a:latin typeface="Lucida Sans Unicode"/>
                <a:cs typeface="Lucida Sans Unicode"/>
              </a:rPr>
              <a:t> </a:t>
            </a:r>
            <a:r>
              <a:rPr sz="1400" spc="35" dirty="0">
                <a:solidFill>
                  <a:srgbClr val="4DD0E1"/>
                </a:solidFill>
                <a:latin typeface="Lucida Sans Unicode"/>
                <a:cs typeface="Lucida Sans Unicode"/>
              </a:rPr>
              <a:t>(starting  </a:t>
            </a:r>
            <a:r>
              <a:rPr sz="1400" spc="100" dirty="0">
                <a:solidFill>
                  <a:srgbClr val="4DD0E1"/>
                </a:solidFill>
                <a:latin typeface="Lucida Sans Unicode"/>
                <a:cs typeface="Lucida Sans Unicode"/>
              </a:rPr>
              <a:t>June</a:t>
            </a:r>
            <a:r>
              <a:rPr sz="1400" spc="-125" dirty="0">
                <a:solidFill>
                  <a:srgbClr val="4DD0E1"/>
                </a:solidFill>
                <a:latin typeface="Lucida Sans Unicode"/>
                <a:cs typeface="Lucida Sans Unicode"/>
              </a:rPr>
              <a:t> 15)</a:t>
            </a:r>
            <a:endParaRPr sz="14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438150"/>
            <a:ext cx="8275793" cy="3877985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For information about the Santa Cruz Small Business Development Center visit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  <a:hlinkClick r:id="rId2"/>
              </a:rPr>
              <a:t>www.santacruzsbdc.org</a:t>
            </a:r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For this and other NextTalks visit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  <a:hlinkClick r:id="rId3"/>
              </a:rPr>
              <a:t>www.santacruzpl.org/brownbags</a:t>
            </a:r>
            <a:r>
              <a:rPr lang="en-US" sz="3600" dirty="0" smtClean="0">
                <a:solidFill>
                  <a:schemeClr val="bg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617031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572000" cy="5143500"/>
          </a:xfrm>
          <a:custGeom>
            <a:avLst/>
            <a:gdLst/>
            <a:ahLst/>
            <a:cxnLst/>
            <a:rect l="l" t="t" r="r" b="b"/>
            <a:pathLst>
              <a:path w="4572000" h="5143500">
                <a:moveTo>
                  <a:pt x="0" y="5143499"/>
                </a:moveTo>
                <a:lnTo>
                  <a:pt x="4571999" y="5143499"/>
                </a:lnTo>
                <a:lnTo>
                  <a:pt x="4571999" y="0"/>
                </a:lnTo>
                <a:lnTo>
                  <a:pt x="0" y="0"/>
                </a:lnTo>
                <a:lnTo>
                  <a:pt x="0" y="5143499"/>
                </a:lnTo>
                <a:close/>
              </a:path>
            </a:pathLst>
          </a:custGeom>
          <a:solidFill>
            <a:srgbClr val="2121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0" y="24"/>
            <a:ext cx="4572000" cy="5143500"/>
          </a:xfrm>
          <a:custGeom>
            <a:avLst/>
            <a:gdLst/>
            <a:ahLst/>
            <a:cxnLst/>
            <a:rect l="l" t="t" r="r" b="b"/>
            <a:pathLst>
              <a:path w="4572000" h="5143500">
                <a:moveTo>
                  <a:pt x="0" y="0"/>
                </a:moveTo>
                <a:lnTo>
                  <a:pt x="4571999" y="0"/>
                </a:lnTo>
                <a:lnTo>
                  <a:pt x="4571999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3030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4627" y="1510110"/>
            <a:ext cx="32670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0" dirty="0"/>
              <a:t>Jules</a:t>
            </a:r>
            <a:r>
              <a:rPr spc="-310" dirty="0"/>
              <a:t> </a:t>
            </a:r>
            <a:r>
              <a:rPr spc="40" dirty="0"/>
              <a:t>Holdsworth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01774" y="2198863"/>
            <a:ext cx="23742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u="heavy" spc="25" dirty="0">
                <a:solidFill>
                  <a:srgbClr val="4DD0E1"/>
                </a:solidFill>
                <a:uFill>
                  <a:solidFill>
                    <a:srgbClr val="4DD0E1"/>
                  </a:solidFill>
                </a:uFill>
                <a:latin typeface="Lucida Sans Unicode"/>
                <a:cs typeface="Lucida Sans Unicode"/>
                <a:hlinkClick r:id="rId2"/>
              </a:rPr>
              <a:t>www.julesholdsworth.com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45172" y="3700257"/>
            <a:ext cx="148590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0" dirty="0">
                <a:solidFill>
                  <a:srgbClr val="ADADAD"/>
                </a:solidFill>
                <a:latin typeface="Lucida Sans Unicode"/>
                <a:cs typeface="Lucida Sans Unicode"/>
              </a:rPr>
              <a:t>Thank</a:t>
            </a:r>
            <a:r>
              <a:rPr sz="2100" spc="-245" dirty="0">
                <a:solidFill>
                  <a:srgbClr val="ADADAD"/>
                </a:solidFill>
                <a:latin typeface="Lucida Sans Unicode"/>
                <a:cs typeface="Lucida Sans Unicode"/>
              </a:rPr>
              <a:t> </a:t>
            </a:r>
            <a:r>
              <a:rPr sz="2100" spc="55" dirty="0">
                <a:solidFill>
                  <a:srgbClr val="ADADAD"/>
                </a:solidFill>
                <a:latin typeface="Lucida Sans Unicode"/>
                <a:cs typeface="Lucida Sans Unicode"/>
              </a:rPr>
              <a:t>you!</a:t>
            </a:r>
            <a:endParaRPr sz="210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63975" y="152400"/>
            <a:ext cx="2720409" cy="48387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3825"/>
            <a:ext cx="301180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20" dirty="0">
                <a:latin typeface="Lucida Sans"/>
                <a:cs typeface="Lucida Sans"/>
              </a:rPr>
              <a:t>A</a:t>
            </a:r>
            <a:r>
              <a:rPr sz="2800" b="1" spc="-360" dirty="0">
                <a:latin typeface="Lucida Sans"/>
                <a:cs typeface="Lucida Sans"/>
              </a:rPr>
              <a:t> </a:t>
            </a:r>
            <a:r>
              <a:rPr sz="2800" b="1" spc="-30" dirty="0">
                <a:latin typeface="Lucida Sans"/>
                <a:cs typeface="Lucida Sans"/>
              </a:rPr>
              <a:t>little</a:t>
            </a:r>
            <a:r>
              <a:rPr sz="2800" b="1" spc="-360" dirty="0">
                <a:latin typeface="Lucida Sans"/>
                <a:cs typeface="Lucida Sans"/>
              </a:rPr>
              <a:t> </a:t>
            </a:r>
            <a:r>
              <a:rPr sz="2800" b="1" spc="65" dirty="0">
                <a:latin typeface="Lucida Sans"/>
                <a:cs typeface="Lucida Sans"/>
              </a:rPr>
              <a:t>about</a:t>
            </a:r>
            <a:r>
              <a:rPr sz="2800" b="1" spc="-360" dirty="0">
                <a:latin typeface="Lucida Sans"/>
                <a:cs typeface="Lucida Sans"/>
              </a:rPr>
              <a:t> </a:t>
            </a:r>
            <a:r>
              <a:rPr sz="2800" b="1" spc="160" dirty="0">
                <a:latin typeface="Lucida Sans"/>
                <a:cs typeface="Lucida Sans"/>
              </a:rPr>
              <a:t>me</a:t>
            </a:r>
            <a:endParaRPr sz="2800">
              <a:latin typeface="Lucida Sans"/>
              <a:cs typeface="Lucida San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88900" y="1230100"/>
            <a:ext cx="4573699" cy="3430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09175" y="1296013"/>
            <a:ext cx="1828800" cy="233426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127000">
              <a:lnSpc>
                <a:spcPts val="1650"/>
              </a:lnSpc>
              <a:spcBef>
                <a:spcPts val="180"/>
              </a:spcBef>
            </a:pPr>
            <a:r>
              <a:rPr sz="14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First </a:t>
            </a:r>
            <a:r>
              <a:rPr sz="1400" spc="105" dirty="0">
                <a:solidFill>
                  <a:srgbClr val="FFFFFF"/>
                </a:solidFill>
                <a:latin typeface="Lucida Sans Unicode"/>
                <a:cs typeface="Lucida Sans Unicode"/>
              </a:rPr>
              <a:t>camera</a:t>
            </a:r>
            <a:r>
              <a:rPr sz="1400" spc="-2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sz="14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4th,  </a:t>
            </a:r>
            <a:r>
              <a:rPr sz="14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Kodak</a:t>
            </a:r>
            <a:r>
              <a:rPr sz="1400" spc="-1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Instamatic</a:t>
            </a:r>
            <a:endParaRPr sz="14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570"/>
              </a:spcBef>
            </a:pPr>
            <a:r>
              <a:rPr sz="14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First </a:t>
            </a:r>
            <a:r>
              <a:rPr sz="14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SLR </a:t>
            </a:r>
            <a:r>
              <a:rPr sz="14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sz="1400" spc="0" dirty="0">
                <a:solidFill>
                  <a:srgbClr val="FFFFFF"/>
                </a:solidFill>
                <a:latin typeface="Lucida Sans Unicode"/>
                <a:cs typeface="Lucida Sans Unicode"/>
              </a:rPr>
              <a:t>8th</a:t>
            </a:r>
            <a:r>
              <a:rPr sz="1400" spc="-3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grade</a:t>
            </a:r>
            <a:endParaRPr sz="1400">
              <a:latin typeface="Lucida Sans Unicode"/>
              <a:cs typeface="Lucida Sans Unicode"/>
            </a:endParaRPr>
          </a:p>
          <a:p>
            <a:pPr marL="12700" marR="85725">
              <a:lnSpc>
                <a:spcPts val="1650"/>
              </a:lnSpc>
              <a:spcBef>
                <a:spcPts val="1700"/>
              </a:spcBef>
            </a:pPr>
            <a:r>
              <a:rPr sz="14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Every </a:t>
            </a:r>
            <a:r>
              <a:rPr sz="14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photography  </a:t>
            </a:r>
            <a:r>
              <a:rPr sz="14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class</a:t>
            </a:r>
            <a:r>
              <a:rPr sz="1400" spc="-3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in </a:t>
            </a:r>
            <a:r>
              <a:rPr sz="14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high </a:t>
            </a:r>
            <a:r>
              <a:rPr sz="14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school</a:t>
            </a:r>
            <a:endParaRPr sz="1400">
              <a:latin typeface="Lucida Sans Unicode"/>
              <a:cs typeface="Lucida Sans Unicode"/>
            </a:endParaRPr>
          </a:p>
          <a:p>
            <a:pPr marL="12700" marR="39370">
              <a:lnSpc>
                <a:spcPts val="3300"/>
              </a:lnSpc>
              <a:spcBef>
                <a:spcPts val="330"/>
              </a:spcBef>
            </a:pPr>
            <a:r>
              <a:rPr sz="14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Teacher’s </a:t>
            </a:r>
            <a:r>
              <a:rPr sz="14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Assistant  </a:t>
            </a:r>
            <a:r>
              <a:rPr sz="14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First </a:t>
            </a:r>
            <a:r>
              <a:rPr sz="14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paying</a:t>
            </a:r>
            <a:r>
              <a:rPr sz="1400" spc="-3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gig </a:t>
            </a:r>
            <a:r>
              <a:rPr sz="1400" spc="-140" dirty="0">
                <a:solidFill>
                  <a:srgbClr val="FFFFFF"/>
                </a:solidFill>
                <a:latin typeface="Lucida Sans Unicode"/>
                <a:cs typeface="Lucida Sans Unicode"/>
              </a:rPr>
              <a:t>1985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09175" y="4229713"/>
            <a:ext cx="1579880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Jules </a:t>
            </a:r>
            <a:r>
              <a:rPr sz="14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sz="1400" spc="-3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Germany,  </a:t>
            </a:r>
            <a:r>
              <a:rPr sz="1400" spc="-145" dirty="0">
                <a:solidFill>
                  <a:srgbClr val="FFFFFF"/>
                </a:solidFill>
                <a:latin typeface="Lucida Sans Unicode"/>
                <a:cs typeface="Lucida Sans Unicode"/>
              </a:rPr>
              <a:t>1989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77774" y="4384704"/>
            <a:ext cx="8864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0" dirty="0">
                <a:latin typeface="Lucida Sans Unicode"/>
                <a:cs typeface="Lucida Sans Unicode"/>
              </a:rPr>
              <a:t>35 </a:t>
            </a:r>
            <a:r>
              <a:rPr sz="1200" spc="114" dirty="0">
                <a:latin typeface="Lucida Sans Unicode"/>
                <a:cs typeface="Lucida Sans Unicode"/>
              </a:rPr>
              <a:t>mm</a:t>
            </a:r>
            <a:r>
              <a:rPr sz="1200" spc="-23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film</a:t>
            </a:r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4725" y="503825"/>
            <a:ext cx="301180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20" dirty="0">
                <a:solidFill>
                  <a:srgbClr val="FFFFFF"/>
                </a:solidFill>
                <a:latin typeface="Lucida Sans"/>
                <a:cs typeface="Lucida Sans"/>
              </a:rPr>
              <a:t>A</a:t>
            </a:r>
            <a:r>
              <a:rPr sz="2800" b="1" spc="-3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spc="-30" dirty="0">
                <a:solidFill>
                  <a:srgbClr val="FFFFFF"/>
                </a:solidFill>
                <a:latin typeface="Lucida Sans"/>
                <a:cs typeface="Lucida Sans"/>
              </a:rPr>
              <a:t>little</a:t>
            </a:r>
            <a:r>
              <a:rPr sz="2800" b="1" spc="-3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spc="65" dirty="0">
                <a:solidFill>
                  <a:srgbClr val="FFFFFF"/>
                </a:solidFill>
                <a:latin typeface="Lucida Sans"/>
                <a:cs typeface="Lucida Sans"/>
              </a:rPr>
              <a:t>about</a:t>
            </a:r>
            <a:r>
              <a:rPr sz="2800" b="1" spc="-3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spc="160" dirty="0">
                <a:solidFill>
                  <a:srgbClr val="FFFFFF"/>
                </a:solidFill>
                <a:latin typeface="Lucida Sans"/>
                <a:cs typeface="Lucida Sans"/>
              </a:rPr>
              <a:t>me</a:t>
            </a:r>
            <a:endParaRPr sz="2800">
              <a:latin typeface="Lucida Sans"/>
              <a:cs typeface="Lucida San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59525" y="1216049"/>
            <a:ext cx="4513074" cy="34389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49375" y="1216049"/>
            <a:ext cx="3443549" cy="3438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32550" y="4415278"/>
            <a:ext cx="5448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latin typeface="Lucida Sans Unicode"/>
                <a:cs typeface="Lucida Sans Unicode"/>
              </a:rPr>
              <a:t>iPhone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22400" y="4415278"/>
            <a:ext cx="5448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latin typeface="Lucida Sans Unicode"/>
                <a:cs typeface="Lucida Sans Unicode"/>
              </a:rPr>
              <a:t>iPhone</a:t>
            </a:r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3825"/>
            <a:ext cx="40608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20" dirty="0">
                <a:latin typeface="Lucida Sans"/>
                <a:cs typeface="Lucida Sans"/>
              </a:rPr>
              <a:t>A</a:t>
            </a:r>
            <a:r>
              <a:rPr sz="2800" b="1" spc="-355" dirty="0">
                <a:latin typeface="Lucida Sans"/>
                <a:cs typeface="Lucida Sans"/>
              </a:rPr>
              <a:t> </a:t>
            </a:r>
            <a:r>
              <a:rPr sz="2800" b="1" spc="-30" dirty="0">
                <a:latin typeface="Lucida Sans"/>
                <a:cs typeface="Lucida Sans"/>
              </a:rPr>
              <a:t>little</a:t>
            </a:r>
            <a:r>
              <a:rPr sz="2800" b="1" spc="-355" dirty="0">
                <a:latin typeface="Lucida Sans"/>
                <a:cs typeface="Lucida Sans"/>
              </a:rPr>
              <a:t> </a:t>
            </a:r>
            <a:r>
              <a:rPr sz="2800" b="1" spc="65" dirty="0">
                <a:latin typeface="Lucida Sans"/>
                <a:cs typeface="Lucida Sans"/>
              </a:rPr>
              <a:t>more</a:t>
            </a:r>
            <a:r>
              <a:rPr sz="2800" b="1" spc="-355" dirty="0">
                <a:latin typeface="Lucida Sans"/>
                <a:cs typeface="Lucida Sans"/>
              </a:rPr>
              <a:t> </a:t>
            </a:r>
            <a:r>
              <a:rPr sz="2800" b="1" spc="65" dirty="0">
                <a:latin typeface="Lucida Sans"/>
                <a:cs typeface="Lucida Sans"/>
              </a:rPr>
              <a:t>about</a:t>
            </a:r>
            <a:r>
              <a:rPr sz="2800" b="1" spc="-355" dirty="0">
                <a:latin typeface="Lucida Sans"/>
                <a:cs typeface="Lucida Sans"/>
              </a:rPr>
              <a:t> </a:t>
            </a:r>
            <a:r>
              <a:rPr sz="2800" b="1" spc="160" dirty="0">
                <a:latin typeface="Lucida Sans"/>
                <a:cs typeface="Lucida Sans"/>
              </a:rPr>
              <a:t>me</a:t>
            </a:r>
            <a:endParaRPr sz="2800">
              <a:latin typeface="Lucida Sans"/>
              <a:cs typeface="Lucida San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9225" y="1381449"/>
            <a:ext cx="2773829" cy="18492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30489" y="1381449"/>
            <a:ext cx="2347174" cy="2461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85125" y="1381450"/>
            <a:ext cx="2347174" cy="24612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22275" y="2918872"/>
            <a:ext cx="2604135" cy="1051560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730"/>
              </a:spcBef>
            </a:pPr>
            <a:r>
              <a:rPr sz="12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DSLR</a:t>
            </a:r>
            <a:endParaRPr sz="12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sz="1800" spc="0" dirty="0">
                <a:solidFill>
                  <a:srgbClr val="FFFFFF"/>
                </a:solidFill>
                <a:latin typeface="Lucida Sans Unicode"/>
                <a:cs typeface="Lucida Sans Unicode"/>
              </a:rPr>
              <a:t>See, </a:t>
            </a:r>
            <a:r>
              <a:rPr sz="180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Be</a:t>
            </a:r>
            <a:r>
              <a:rPr sz="1800" spc="-26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Seen</a:t>
            </a:r>
            <a:endParaRPr sz="1800">
              <a:latin typeface="Lucida Sans Unicode"/>
              <a:cs typeface="Lucida Sans Unicode"/>
            </a:endParaRPr>
          </a:p>
          <a:p>
            <a:pPr marL="12700" marR="648970">
              <a:lnSpc>
                <a:spcPts val="1430"/>
              </a:lnSpc>
              <a:spcBef>
                <a:spcPts val="95"/>
              </a:spcBef>
            </a:pPr>
            <a:r>
              <a:rPr sz="1200" spc="0" dirty="0">
                <a:solidFill>
                  <a:srgbClr val="FFFFFF"/>
                </a:solidFill>
                <a:latin typeface="Lucida Sans Unicode"/>
                <a:cs typeface="Lucida Sans Unicode"/>
              </a:rPr>
              <a:t>Portrait</a:t>
            </a:r>
            <a:r>
              <a:rPr sz="1200" spc="-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Exhibit</a:t>
            </a:r>
            <a:r>
              <a:rPr sz="1200" spc="-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20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at</a:t>
            </a:r>
            <a:r>
              <a:rPr sz="1200" spc="-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2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1200" spc="-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MAH  </a:t>
            </a:r>
            <a:r>
              <a:rPr sz="12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May</a:t>
            </a:r>
            <a:r>
              <a:rPr sz="1200" spc="-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200" spc="135" dirty="0">
                <a:solidFill>
                  <a:srgbClr val="FFFFFF"/>
                </a:solidFill>
                <a:latin typeface="Lucida Sans Unicode"/>
                <a:cs typeface="Lucida Sans Unicode"/>
              </a:rPr>
              <a:t>–</a:t>
            </a:r>
            <a:r>
              <a:rPr sz="1200" spc="-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2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September</a:t>
            </a:r>
            <a:r>
              <a:rPr sz="1200" spc="-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200" spc="-135" dirty="0">
                <a:solidFill>
                  <a:srgbClr val="FFFFFF"/>
                </a:solidFill>
                <a:latin typeface="Lucida Sans Unicode"/>
                <a:cs typeface="Lucida Sans Unicode"/>
              </a:rPr>
              <a:t>2018</a:t>
            </a:r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3825"/>
            <a:ext cx="37528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10" dirty="0">
                <a:latin typeface="Lucida Sans"/>
                <a:cs typeface="Lucida Sans"/>
              </a:rPr>
              <a:t>iPhone</a:t>
            </a:r>
            <a:r>
              <a:rPr sz="2800" b="1" spc="-375" dirty="0">
                <a:latin typeface="Lucida Sans"/>
                <a:cs typeface="Lucida Sans"/>
              </a:rPr>
              <a:t> </a:t>
            </a:r>
            <a:r>
              <a:rPr sz="2800" b="1" spc="50" dirty="0">
                <a:latin typeface="Lucida Sans"/>
                <a:cs typeface="Lucida Sans"/>
              </a:rPr>
              <a:t>Photography</a:t>
            </a:r>
            <a:endParaRPr sz="2800">
              <a:latin typeface="Lucida Sans"/>
              <a:cs typeface="Lucida San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127112" y="1208662"/>
            <a:ext cx="2532425" cy="25324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51964" y="1256560"/>
            <a:ext cx="2355215" cy="2320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4655" marR="97155" indent="-309880">
              <a:lnSpc>
                <a:spcPct val="116100"/>
              </a:lnSpc>
              <a:spcBef>
                <a:spcPts val="100"/>
              </a:spcBef>
              <a:buAutoNum type="arabicPeriod"/>
              <a:tabLst>
                <a:tab pos="414655" algn="l"/>
                <a:tab pos="415290" algn="l"/>
              </a:tabLst>
            </a:pPr>
            <a:r>
              <a:rPr sz="14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I </a:t>
            </a:r>
            <a:r>
              <a:rPr sz="140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want </a:t>
            </a:r>
            <a:r>
              <a:rPr sz="14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to </a:t>
            </a:r>
            <a:r>
              <a:rPr sz="14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help </a:t>
            </a:r>
            <a:r>
              <a:rPr sz="14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you  </a:t>
            </a:r>
            <a:r>
              <a:rPr sz="14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take </a:t>
            </a:r>
            <a:r>
              <a:rPr sz="14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better </a:t>
            </a:r>
            <a:r>
              <a:rPr sz="14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photos  </a:t>
            </a:r>
            <a:r>
              <a:rPr sz="14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with</a:t>
            </a:r>
            <a:r>
              <a:rPr sz="14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14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spc="105" dirty="0">
                <a:solidFill>
                  <a:srgbClr val="FFFFFF"/>
                </a:solidFill>
                <a:latin typeface="Lucida Sans Unicode"/>
                <a:cs typeface="Lucida Sans Unicode"/>
              </a:rPr>
              <a:t>camera</a:t>
            </a:r>
            <a:r>
              <a:rPr sz="14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you  </a:t>
            </a:r>
            <a:r>
              <a:rPr sz="14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carry</a:t>
            </a:r>
            <a:r>
              <a:rPr sz="14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spc="0" dirty="0">
                <a:solidFill>
                  <a:srgbClr val="FFFFFF"/>
                </a:solidFill>
                <a:latin typeface="Lucida Sans Unicode"/>
                <a:cs typeface="Lucida Sans Unicode"/>
              </a:rPr>
              <a:t>all</a:t>
            </a:r>
            <a:r>
              <a:rPr sz="14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14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time.</a:t>
            </a:r>
            <a:endParaRPr sz="1400">
              <a:latin typeface="Lucida Sans Unicode"/>
              <a:cs typeface="Lucida Sans Unicode"/>
            </a:endParaRPr>
          </a:p>
          <a:p>
            <a:pPr marL="414655" marR="5080" indent="-359410">
              <a:lnSpc>
                <a:spcPct val="116100"/>
              </a:lnSpc>
              <a:buAutoNum type="arabicPeriod"/>
              <a:tabLst>
                <a:tab pos="414655" algn="l"/>
                <a:tab pos="415290" algn="l"/>
              </a:tabLst>
            </a:pPr>
            <a:r>
              <a:rPr sz="14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Many</a:t>
            </a:r>
            <a:r>
              <a:rPr sz="14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dirty="0">
                <a:solidFill>
                  <a:srgbClr val="FFFFFF"/>
                </a:solidFill>
                <a:latin typeface="Lucida Sans Unicode"/>
                <a:cs typeface="Lucida Sans Unicode"/>
              </a:rPr>
              <a:t>of</a:t>
            </a:r>
            <a:r>
              <a:rPr sz="14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these</a:t>
            </a:r>
            <a:r>
              <a:rPr sz="14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tips</a:t>
            </a:r>
            <a:r>
              <a:rPr sz="14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will  </a:t>
            </a:r>
            <a:r>
              <a:rPr sz="14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work </a:t>
            </a:r>
            <a:r>
              <a:rPr sz="14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with </a:t>
            </a:r>
            <a:r>
              <a:rPr sz="140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any </a:t>
            </a:r>
            <a:r>
              <a:rPr sz="14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phone  </a:t>
            </a:r>
            <a:r>
              <a:rPr sz="1400" dirty="0">
                <a:solidFill>
                  <a:srgbClr val="FFFFFF"/>
                </a:solidFill>
                <a:latin typeface="Lucida Sans Unicode"/>
                <a:cs typeface="Lucida Sans Unicode"/>
              </a:rPr>
              <a:t>or</a:t>
            </a:r>
            <a:r>
              <a:rPr sz="14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camera.</a:t>
            </a:r>
            <a:endParaRPr sz="1400">
              <a:latin typeface="Lucida Sans Unicode"/>
              <a:cs typeface="Lucida Sans Unicode"/>
            </a:endParaRPr>
          </a:p>
          <a:p>
            <a:pPr marL="414655" marR="368300" indent="-401955">
              <a:lnSpc>
                <a:spcPts val="2090"/>
              </a:lnSpc>
              <a:spcBef>
                <a:spcPts val="380"/>
              </a:spcBef>
              <a:buSzPct val="128571"/>
              <a:buAutoNum type="arabicPeriod"/>
              <a:tabLst>
                <a:tab pos="414655" algn="l"/>
                <a:tab pos="415290" algn="l"/>
              </a:tabLst>
            </a:pPr>
            <a:r>
              <a:rPr sz="14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Know </a:t>
            </a:r>
            <a:r>
              <a:rPr sz="14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your</a:t>
            </a:r>
            <a:r>
              <a:rPr sz="1400" spc="-27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iPhone  </a:t>
            </a:r>
            <a:r>
              <a:rPr sz="14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settings.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53852" y="485152"/>
            <a:ext cx="2532450" cy="45077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054025" y="3501478"/>
            <a:ext cx="5448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iPhone</a:t>
            </a:r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3825"/>
            <a:ext cx="71310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0" dirty="0">
                <a:latin typeface="Lucida Sans"/>
                <a:cs typeface="Lucida Sans"/>
              </a:rPr>
              <a:t>Five</a:t>
            </a:r>
            <a:r>
              <a:rPr sz="2800" b="1" spc="-345" dirty="0">
                <a:latin typeface="Lucida Sans"/>
                <a:cs typeface="Lucida Sans"/>
              </a:rPr>
              <a:t> </a:t>
            </a:r>
            <a:r>
              <a:rPr sz="2800" b="1" spc="-20" dirty="0">
                <a:latin typeface="Lucida Sans"/>
                <a:cs typeface="Lucida Sans"/>
              </a:rPr>
              <a:t>tips</a:t>
            </a:r>
            <a:r>
              <a:rPr sz="2800" b="1" spc="-345" dirty="0">
                <a:latin typeface="Lucida Sans"/>
                <a:cs typeface="Lucida Sans"/>
              </a:rPr>
              <a:t> </a:t>
            </a:r>
            <a:r>
              <a:rPr sz="2800" b="1" spc="-65" dirty="0">
                <a:latin typeface="Lucida Sans"/>
                <a:cs typeface="Lucida Sans"/>
              </a:rPr>
              <a:t>for</a:t>
            </a:r>
            <a:r>
              <a:rPr sz="2800" b="1" spc="-345" dirty="0">
                <a:latin typeface="Lucida Sans"/>
                <a:cs typeface="Lucida Sans"/>
              </a:rPr>
              <a:t> </a:t>
            </a:r>
            <a:r>
              <a:rPr sz="2800" b="1" spc="30" dirty="0">
                <a:latin typeface="Lucida Sans"/>
                <a:cs typeface="Lucida Sans"/>
              </a:rPr>
              <a:t>better</a:t>
            </a:r>
            <a:r>
              <a:rPr sz="2800" b="1" spc="-345" dirty="0">
                <a:latin typeface="Lucida Sans"/>
                <a:cs typeface="Lucida Sans"/>
              </a:rPr>
              <a:t> </a:t>
            </a:r>
            <a:r>
              <a:rPr sz="2800" b="1" spc="10" dirty="0">
                <a:latin typeface="Lucida Sans"/>
                <a:cs typeface="Lucida Sans"/>
              </a:rPr>
              <a:t>iPhone</a:t>
            </a:r>
            <a:r>
              <a:rPr sz="2800" b="1" spc="-345" dirty="0">
                <a:latin typeface="Lucida Sans"/>
                <a:cs typeface="Lucida Sans"/>
              </a:rPr>
              <a:t> </a:t>
            </a:r>
            <a:r>
              <a:rPr sz="2800" b="1" spc="50" dirty="0">
                <a:latin typeface="Lucida Sans"/>
                <a:cs typeface="Lucida Sans"/>
              </a:rPr>
              <a:t>photography</a:t>
            </a:r>
            <a:endParaRPr sz="280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4725" y="503825"/>
            <a:ext cx="72294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0" dirty="0">
                <a:solidFill>
                  <a:srgbClr val="FFFFFF"/>
                </a:solidFill>
                <a:latin typeface="Lucida Sans"/>
                <a:cs typeface="Lucida Sans"/>
              </a:rPr>
              <a:t>Five</a:t>
            </a:r>
            <a:r>
              <a:rPr sz="2800" b="1" spc="-3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spc="-20" dirty="0">
                <a:solidFill>
                  <a:srgbClr val="FFFFFF"/>
                </a:solidFill>
                <a:latin typeface="Lucida Sans"/>
                <a:cs typeface="Lucida Sans"/>
              </a:rPr>
              <a:t>tips</a:t>
            </a:r>
            <a:r>
              <a:rPr sz="2800" b="1" spc="-3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spc="-65" dirty="0">
                <a:solidFill>
                  <a:srgbClr val="FFFFFF"/>
                </a:solidFill>
                <a:latin typeface="Lucida Sans"/>
                <a:cs typeface="Lucida Sans"/>
              </a:rPr>
              <a:t>for</a:t>
            </a:r>
            <a:r>
              <a:rPr sz="2800" b="1" spc="-3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spc="30" dirty="0">
                <a:solidFill>
                  <a:srgbClr val="FFFFFF"/>
                </a:solidFill>
                <a:latin typeface="Lucida Sans"/>
                <a:cs typeface="Lucida Sans"/>
              </a:rPr>
              <a:t>better</a:t>
            </a:r>
            <a:r>
              <a:rPr sz="2800" b="1" spc="-3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spc="10" dirty="0">
                <a:solidFill>
                  <a:srgbClr val="FFFFFF"/>
                </a:solidFill>
                <a:latin typeface="Lucida Sans"/>
                <a:cs typeface="Lucida Sans"/>
              </a:rPr>
              <a:t>iPhone</a:t>
            </a:r>
            <a:r>
              <a:rPr sz="2800" b="1" spc="-3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spc="50" dirty="0">
                <a:solidFill>
                  <a:srgbClr val="FFFFFF"/>
                </a:solidFill>
                <a:latin typeface="Lucida Sans"/>
                <a:cs typeface="Lucida Sans"/>
              </a:rPr>
              <a:t>photography:</a:t>
            </a:r>
            <a:endParaRPr sz="2800">
              <a:latin typeface="Lucida Sans"/>
              <a:cs typeface="Lucida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9711" y="1176350"/>
            <a:ext cx="6851015" cy="654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330" marR="5080" indent="-342265">
              <a:lnSpc>
                <a:spcPct val="114599"/>
              </a:lnSpc>
              <a:spcBef>
                <a:spcPts val="100"/>
              </a:spcBef>
              <a:tabLst>
                <a:tab pos="354330" algn="l"/>
              </a:tabLst>
            </a:pPr>
            <a:r>
              <a:rPr sz="1800" spc="-409" dirty="0">
                <a:solidFill>
                  <a:srgbClr val="FFFFFF"/>
                </a:solidFill>
                <a:latin typeface="Lucida Sans Unicode"/>
                <a:cs typeface="Lucida Sans Unicode"/>
              </a:rPr>
              <a:t>1.	</a:t>
            </a:r>
            <a:r>
              <a:rPr sz="18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Get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know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your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05" dirty="0">
                <a:solidFill>
                  <a:srgbClr val="FFFFFF"/>
                </a:solidFill>
                <a:latin typeface="Lucida Sans Unicode"/>
                <a:cs typeface="Lucida Sans Unicode"/>
              </a:rPr>
              <a:t>human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subject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215" dirty="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little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before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you</a:t>
            </a:r>
            <a:r>
              <a:rPr sz="180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begin  photographing</a:t>
            </a:r>
            <a:r>
              <a:rPr sz="180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them.</a:t>
            </a:r>
            <a:endParaRPr sz="18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4725" y="503825"/>
            <a:ext cx="452945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50" dirty="0">
                <a:solidFill>
                  <a:srgbClr val="FFFFFF"/>
                </a:solidFill>
                <a:latin typeface="Lucida Sans"/>
                <a:cs typeface="Lucida Sans"/>
              </a:rPr>
              <a:t>Get</a:t>
            </a:r>
            <a:r>
              <a:rPr sz="2800" b="1" spc="-3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spc="0" dirty="0">
                <a:solidFill>
                  <a:srgbClr val="FFFFFF"/>
                </a:solidFill>
                <a:latin typeface="Lucida Sans"/>
                <a:cs typeface="Lucida Sans"/>
              </a:rPr>
              <a:t>to</a:t>
            </a:r>
            <a:r>
              <a:rPr sz="2800" b="1" spc="-3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spc="0" dirty="0">
                <a:solidFill>
                  <a:srgbClr val="FFFFFF"/>
                </a:solidFill>
                <a:latin typeface="Lucida Sans"/>
                <a:cs typeface="Lucida Sans"/>
              </a:rPr>
              <a:t>know</a:t>
            </a:r>
            <a:r>
              <a:rPr sz="2800" b="1" spc="-3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spc="25" dirty="0">
                <a:solidFill>
                  <a:srgbClr val="FFFFFF"/>
                </a:solidFill>
                <a:latin typeface="Lucida Sans"/>
                <a:cs typeface="Lucida Sans"/>
              </a:rPr>
              <a:t>your</a:t>
            </a:r>
            <a:r>
              <a:rPr sz="2800" b="1" spc="-3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b="1" spc="30" dirty="0">
                <a:solidFill>
                  <a:srgbClr val="FFFFFF"/>
                </a:solidFill>
                <a:latin typeface="Lucida Sans"/>
                <a:cs typeface="Lucida Sans"/>
              </a:rPr>
              <a:t>subject</a:t>
            </a:r>
            <a:endParaRPr sz="2800">
              <a:latin typeface="Lucida Sans"/>
              <a:cs typeface="Lucida San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85325" y="1213749"/>
            <a:ext cx="4589349" cy="34389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88749" y="1213749"/>
            <a:ext cx="3443549" cy="34435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366475" y="4397878"/>
            <a:ext cx="3829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5" dirty="0">
                <a:latin typeface="Lucida Sans Unicode"/>
                <a:cs typeface="Lucida Sans Unicode"/>
              </a:rPr>
              <a:t>DSLR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61775" y="4397878"/>
            <a:ext cx="5448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latin typeface="Lucida Sans Unicode"/>
                <a:cs typeface="Lucida Sans Unicode"/>
              </a:rPr>
              <a:t>iPhone</a:t>
            </a:r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DD0E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740</Words>
  <Application>Microsoft Office PowerPoint</Application>
  <PresentationFormat>On-screen Show (16:9)</PresentationFormat>
  <Paragraphs>142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Lucida Sans</vt:lpstr>
      <vt:lpstr>Lucida Sans Unicode</vt:lpstr>
      <vt:lpstr>Tahoma</vt:lpstr>
      <vt:lpstr>Times New Roman</vt:lpstr>
      <vt:lpstr>Verdana</vt:lpstr>
      <vt:lpstr>Office Theme</vt:lpstr>
      <vt:lpstr>Better iPhone Photography for Business</vt:lpstr>
      <vt:lpstr>Before we start</vt:lpstr>
      <vt:lpstr>A little about me</vt:lpstr>
      <vt:lpstr>PowerPoint Presentation</vt:lpstr>
      <vt:lpstr>A little more about me</vt:lpstr>
      <vt:lpstr>iPhone Photography</vt:lpstr>
      <vt:lpstr>Five tips for better iPhone photography</vt:lpstr>
      <vt:lpstr>PowerPoint Presentation</vt:lpstr>
      <vt:lpstr>PowerPoint Presentation</vt:lpstr>
      <vt:lpstr>Five tips for better iPhone photography:</vt:lpstr>
      <vt:lpstr>PowerPoint Presentation</vt:lpstr>
      <vt:lpstr>Five tips for better iPhone photography:</vt:lpstr>
      <vt:lpstr>PowerPoint Presentation</vt:lpstr>
      <vt:lpstr>Five tips for better iPhone photography:</vt:lpstr>
      <vt:lpstr>PowerPoint Presentation</vt:lpstr>
      <vt:lpstr>PowerPoint Presentation</vt:lpstr>
      <vt:lpstr>Five tips for better iPhone photography:</vt:lpstr>
      <vt:lpstr>PowerPoint Presentation</vt:lpstr>
      <vt:lpstr>Five tips for better iPhone photography:</vt:lpstr>
      <vt:lpstr>Five tips for better iPhone photography:</vt:lpstr>
      <vt:lpstr>iPhone Samples</vt:lpstr>
      <vt:lpstr>iPhone Samples</vt:lpstr>
      <vt:lpstr>Photograph flowers</vt:lpstr>
      <vt:lpstr>Time is up!</vt:lpstr>
      <vt:lpstr>Bonus Tips</vt:lpstr>
      <vt:lpstr>PowerPoint Presentation</vt:lpstr>
      <vt:lpstr>Follow me</vt:lpstr>
      <vt:lpstr>PowerPoint Presentation</vt:lpstr>
      <vt:lpstr>Jules Holdsworth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Better iPhone Photography for Business</dc:title>
  <cp:lastModifiedBy>Jennifer Hallett</cp:lastModifiedBy>
  <cp:revision>1</cp:revision>
  <dcterms:created xsi:type="dcterms:W3CDTF">2019-05-14T22:56:22Z</dcterms:created>
  <dcterms:modified xsi:type="dcterms:W3CDTF">2019-05-14T23:02:04Z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</Properties>
</file>